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xml" Extension="xml"/>
  <Default ContentType="image/png" Extension="png"/>
  <Default ContentType="application/vnd.openxmlformats-officedocument.wordprocessingml.document" Extension="docx"/>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wordprocessingml.document" PartName="/ppt/embeddings/Microsoft_Office_Word_Document1.docx"/>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6" r:id="rId5"/>
    <p:sldMasterId id="2147483704" r:id="rId6"/>
    <p:sldMasterId id="2147483722" r:id="rId7"/>
    <p:sldMasterId id="2147483724" r:id="rId8"/>
    <p:sldMasterId id="2147483736" r:id="rId9"/>
    <p:sldMasterId id="2147483748" r:id="rId10"/>
    <p:sldMasterId id="2147483761" r:id="rId11"/>
    <p:sldMasterId id="2147483773" r:id="rId12"/>
    <p:sldMasterId id="2147483776"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Lst>
  <p:sldSz cy="6858000" cx="9144000"/>
  <p:notesSz cx="6997700" cy="9283700"/>
  <p:embeddedFontLst>
    <p:embeddedFont>
      <p:font typeface="IBM Plex Sans"/>
      <p:regular r:id="rId95"/>
      <p:bold r:id="rId96"/>
      <p:italic r:id="rId97"/>
      <p:boldItalic r:id="rId98"/>
    </p:embeddedFont>
    <p:embeddedFont>
      <p:font typeface="Play"/>
      <p:regular r:id="rId99"/>
      <p:bold r:id="rId100"/>
    </p:embeddedFont>
    <p:embeddedFont>
      <p:font typeface="Libre Franklin"/>
      <p:regular r:id="rId101"/>
      <p:bold r:id="rId102"/>
      <p:italic r:id="rId103"/>
      <p:boldItalic r:id="rId104"/>
    </p:embeddedFont>
    <p:embeddedFont>
      <p:font typeface="Corbel"/>
      <p:regular r:id="rId105"/>
      <p:bold r:id="rId106"/>
      <p:italic r:id="rId107"/>
      <p:boldItalic r:id="rId108"/>
    </p:embeddedFont>
    <p:embeddedFont>
      <p:font typeface="Helvetica Neue"/>
      <p:regular r:id="rId109"/>
      <p:bold r:id="rId110"/>
      <p:italic r:id="rId111"/>
      <p:boldItalic r:id="rId112"/>
    </p:embeddedFont>
    <p:embeddedFont>
      <p:font typeface="Gill Sans"/>
      <p:regular r:id="rId113"/>
      <p:bold r:id="rId114"/>
    </p:embeddedFont>
    <p:embeddedFont>
      <p:font typeface="Century Gothic"/>
      <p:regular r:id="rId115"/>
      <p:bold r:id="rId116"/>
      <p:italic r:id="rId117"/>
      <p:boldItalic r:id="rId118"/>
    </p:embeddedFont>
    <p:embeddedFont>
      <p:font typeface="Open Sans"/>
      <p:regular r:id="rId119"/>
      <p:bold r:id="rId120"/>
      <p:italic r:id="rId121"/>
      <p:boldItalic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924">
          <p15:clr>
            <a:srgbClr val="A4A3A4"/>
          </p15:clr>
        </p15:guide>
        <p15:guide id="2" pos="2204">
          <p15:clr>
            <a:srgbClr val="A4A3A4"/>
          </p15:clr>
        </p15:guide>
      </p15:notesGuideLst>
    </p:ext>
    <p:ext uri="http://customooxmlschemas.google.com/">
      <go:slidesCustomData xmlns:go="http://customooxmlschemas.google.com/" r:id="rId123" roundtripDataSignature="AMtx7mhVvnSf5vyfofHdH/Zz8H8JiVYQ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924" orient="horz"/>
        <p:guide pos="2204"/>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slide" Target="slides/slide30.xml"/><Relationship Id="rId43" Type="http://schemas.openxmlformats.org/officeDocument/2006/relationships/slide" Target="slides/slide29.xml"/><Relationship Id="rId46" Type="http://schemas.openxmlformats.org/officeDocument/2006/relationships/slide" Target="slides/slide32.xml"/><Relationship Id="rId45" Type="http://schemas.openxmlformats.org/officeDocument/2006/relationships/slide" Target="slides/slide31.xml"/><Relationship Id="rId107" Type="http://schemas.openxmlformats.org/officeDocument/2006/relationships/font" Target="fonts/Corbel-italic.fntdata"/><Relationship Id="rId106" Type="http://schemas.openxmlformats.org/officeDocument/2006/relationships/font" Target="fonts/Corbel-bold.fntdata"/><Relationship Id="rId105" Type="http://schemas.openxmlformats.org/officeDocument/2006/relationships/font" Target="fonts/Corbel-regular.fntdata"/><Relationship Id="rId104" Type="http://schemas.openxmlformats.org/officeDocument/2006/relationships/font" Target="fonts/LibreFranklin-boldItalic.fntdata"/><Relationship Id="rId109" Type="http://schemas.openxmlformats.org/officeDocument/2006/relationships/font" Target="fonts/HelveticaNeue-regular.fntdata"/><Relationship Id="rId108" Type="http://schemas.openxmlformats.org/officeDocument/2006/relationships/font" Target="fonts/Corbel-boldItalic.fntdata"/><Relationship Id="rId48" Type="http://schemas.openxmlformats.org/officeDocument/2006/relationships/slide" Target="slides/slide34.xml"/><Relationship Id="rId47" Type="http://schemas.openxmlformats.org/officeDocument/2006/relationships/slide" Target="slides/slide33.xml"/><Relationship Id="rId49" Type="http://schemas.openxmlformats.org/officeDocument/2006/relationships/slide" Target="slides/slide35.xml"/><Relationship Id="rId103" Type="http://schemas.openxmlformats.org/officeDocument/2006/relationships/font" Target="fonts/LibreFranklin-italic.fntdata"/><Relationship Id="rId102" Type="http://schemas.openxmlformats.org/officeDocument/2006/relationships/font" Target="fonts/LibreFranklin-bold.fntdata"/><Relationship Id="rId101" Type="http://schemas.openxmlformats.org/officeDocument/2006/relationships/font" Target="fonts/LibreFranklin-regular.fntdata"/><Relationship Id="rId100" Type="http://schemas.openxmlformats.org/officeDocument/2006/relationships/font" Target="fonts/Play-bold.fntdata"/><Relationship Id="rId31" Type="http://schemas.openxmlformats.org/officeDocument/2006/relationships/slide" Target="slides/slide17.xml"/><Relationship Id="rId30" Type="http://schemas.openxmlformats.org/officeDocument/2006/relationships/slide" Target="slides/slide16.xml"/><Relationship Id="rId33" Type="http://schemas.openxmlformats.org/officeDocument/2006/relationships/slide" Target="slides/slide19.xml"/><Relationship Id="rId32" Type="http://schemas.openxmlformats.org/officeDocument/2006/relationships/slide" Target="slides/slide18.xml"/><Relationship Id="rId35" Type="http://schemas.openxmlformats.org/officeDocument/2006/relationships/slide" Target="slides/slide21.xml"/><Relationship Id="rId34" Type="http://schemas.openxmlformats.org/officeDocument/2006/relationships/slide" Target="slides/slide20.xml"/><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26" Type="http://schemas.openxmlformats.org/officeDocument/2006/relationships/slide" Target="slides/slide12.xml"/><Relationship Id="rId121" Type="http://schemas.openxmlformats.org/officeDocument/2006/relationships/font" Target="fonts/OpenSans-italic.fntdata"/><Relationship Id="rId25" Type="http://schemas.openxmlformats.org/officeDocument/2006/relationships/slide" Target="slides/slide11.xml"/><Relationship Id="rId120" Type="http://schemas.openxmlformats.org/officeDocument/2006/relationships/font" Target="fonts/OpenSans-bold.fntdata"/><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123" Type="http://customschemas.google.com/relationships/presentationmetadata" Target="metadata"/><Relationship Id="rId122" Type="http://schemas.openxmlformats.org/officeDocument/2006/relationships/font" Target="fonts/OpenSans-boldItalic.fntdata"/><Relationship Id="rId95" Type="http://schemas.openxmlformats.org/officeDocument/2006/relationships/font" Target="fonts/IBMPlexSans-regular.fntdata"/><Relationship Id="rId94" Type="http://schemas.openxmlformats.org/officeDocument/2006/relationships/slide" Target="slides/slide80.xml"/><Relationship Id="rId97" Type="http://schemas.openxmlformats.org/officeDocument/2006/relationships/font" Target="fonts/IBMPlexSans-italic.fntdata"/><Relationship Id="rId96" Type="http://schemas.openxmlformats.org/officeDocument/2006/relationships/font" Target="fonts/IBMPlexSans-bold.fntdata"/><Relationship Id="rId11" Type="http://schemas.openxmlformats.org/officeDocument/2006/relationships/slideMaster" Target="slideMasters/slideMaster8.xml"/><Relationship Id="rId99" Type="http://schemas.openxmlformats.org/officeDocument/2006/relationships/font" Target="fonts/Play-regular.fntdata"/><Relationship Id="rId10" Type="http://schemas.openxmlformats.org/officeDocument/2006/relationships/slideMaster" Target="slideMasters/slideMaster7.xml"/><Relationship Id="rId98" Type="http://schemas.openxmlformats.org/officeDocument/2006/relationships/font" Target="fonts/IBMPlexSans-boldItalic.fntdata"/><Relationship Id="rId13" Type="http://schemas.openxmlformats.org/officeDocument/2006/relationships/slideMaster" Target="slideMasters/slideMaster10.xml"/><Relationship Id="rId12" Type="http://schemas.openxmlformats.org/officeDocument/2006/relationships/slideMaster" Target="slideMasters/slideMaster9.xml"/><Relationship Id="rId91" Type="http://schemas.openxmlformats.org/officeDocument/2006/relationships/slide" Target="slides/slide77.xml"/><Relationship Id="rId90" Type="http://schemas.openxmlformats.org/officeDocument/2006/relationships/slide" Target="slides/slide76.xml"/><Relationship Id="rId93" Type="http://schemas.openxmlformats.org/officeDocument/2006/relationships/slide" Target="slides/slide79.xml"/><Relationship Id="rId92" Type="http://schemas.openxmlformats.org/officeDocument/2006/relationships/slide" Target="slides/slide78.xml"/><Relationship Id="rId118" Type="http://schemas.openxmlformats.org/officeDocument/2006/relationships/font" Target="fonts/CenturyGothic-boldItalic.fntdata"/><Relationship Id="rId117" Type="http://schemas.openxmlformats.org/officeDocument/2006/relationships/font" Target="fonts/CenturyGothic-italic.fntdata"/><Relationship Id="rId116" Type="http://schemas.openxmlformats.org/officeDocument/2006/relationships/font" Target="fonts/CenturyGothic-bold.fntdata"/><Relationship Id="rId115" Type="http://schemas.openxmlformats.org/officeDocument/2006/relationships/font" Target="fonts/CenturyGothic-regular.fntdata"/><Relationship Id="rId119" Type="http://schemas.openxmlformats.org/officeDocument/2006/relationships/font" Target="fonts/OpenSans-regular.fntdata"/><Relationship Id="rId15" Type="http://schemas.openxmlformats.org/officeDocument/2006/relationships/slide" Target="slides/slide1.xml"/><Relationship Id="rId110" Type="http://schemas.openxmlformats.org/officeDocument/2006/relationships/font" Target="fonts/HelveticaNeue-bold.fntdata"/><Relationship Id="rId14"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14" Type="http://schemas.openxmlformats.org/officeDocument/2006/relationships/font" Target="fonts/GillSans-bold.fntdata"/><Relationship Id="rId18" Type="http://schemas.openxmlformats.org/officeDocument/2006/relationships/slide" Target="slides/slide4.xml"/><Relationship Id="rId113" Type="http://schemas.openxmlformats.org/officeDocument/2006/relationships/font" Target="fonts/GillSans-regular.fntdata"/><Relationship Id="rId112" Type="http://schemas.openxmlformats.org/officeDocument/2006/relationships/font" Target="fonts/HelveticaNeue-boldItalic.fntdata"/><Relationship Id="rId111" Type="http://schemas.openxmlformats.org/officeDocument/2006/relationships/font" Target="fonts/HelveticaNeue-italic.fntdata"/><Relationship Id="rId84" Type="http://schemas.openxmlformats.org/officeDocument/2006/relationships/slide" Target="slides/slide70.xml"/><Relationship Id="rId83" Type="http://schemas.openxmlformats.org/officeDocument/2006/relationships/slide" Target="slides/slide69.xml"/><Relationship Id="rId86" Type="http://schemas.openxmlformats.org/officeDocument/2006/relationships/slide" Target="slides/slide72.xml"/><Relationship Id="rId85" Type="http://schemas.openxmlformats.org/officeDocument/2006/relationships/slide" Target="slides/slide71.xml"/><Relationship Id="rId88" Type="http://schemas.openxmlformats.org/officeDocument/2006/relationships/slide" Target="slides/slide74.xml"/><Relationship Id="rId87" Type="http://schemas.openxmlformats.org/officeDocument/2006/relationships/slide" Target="slides/slide73.xml"/><Relationship Id="rId89" Type="http://schemas.openxmlformats.org/officeDocument/2006/relationships/slide" Target="slides/slide75.xml"/><Relationship Id="rId80" Type="http://schemas.openxmlformats.org/officeDocument/2006/relationships/slide" Target="slides/slide66.xml"/><Relationship Id="rId82" Type="http://schemas.openxmlformats.org/officeDocument/2006/relationships/slide" Target="slides/slide68.xml"/><Relationship Id="rId81" Type="http://schemas.openxmlformats.org/officeDocument/2006/relationships/slide" Target="slides/slide67.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59.xml"/><Relationship Id="rId72" Type="http://schemas.openxmlformats.org/officeDocument/2006/relationships/slide" Target="slides/slide58.xml"/><Relationship Id="rId75" Type="http://schemas.openxmlformats.org/officeDocument/2006/relationships/slide" Target="slides/slide61.xml"/><Relationship Id="rId74" Type="http://schemas.openxmlformats.org/officeDocument/2006/relationships/slide" Target="slides/slide60.xml"/><Relationship Id="rId77" Type="http://schemas.openxmlformats.org/officeDocument/2006/relationships/slide" Target="slides/slide63.xml"/><Relationship Id="rId76" Type="http://schemas.openxmlformats.org/officeDocument/2006/relationships/slide" Target="slides/slide62.xml"/><Relationship Id="rId79" Type="http://schemas.openxmlformats.org/officeDocument/2006/relationships/slide" Target="slides/slide65.xml"/><Relationship Id="rId78" Type="http://schemas.openxmlformats.org/officeDocument/2006/relationships/slide" Target="slides/slide64.xml"/><Relationship Id="rId71" Type="http://schemas.openxmlformats.org/officeDocument/2006/relationships/slide" Target="slides/slide57.xml"/><Relationship Id="rId70" Type="http://schemas.openxmlformats.org/officeDocument/2006/relationships/slide" Target="slides/slide56.xml"/><Relationship Id="rId62" Type="http://schemas.openxmlformats.org/officeDocument/2006/relationships/slide" Target="slides/slide48.xml"/><Relationship Id="rId61" Type="http://schemas.openxmlformats.org/officeDocument/2006/relationships/slide" Target="slides/slide47.xml"/><Relationship Id="rId64" Type="http://schemas.openxmlformats.org/officeDocument/2006/relationships/slide" Target="slides/slide50.xml"/><Relationship Id="rId63" Type="http://schemas.openxmlformats.org/officeDocument/2006/relationships/slide" Target="slides/slide49.xml"/><Relationship Id="rId66" Type="http://schemas.openxmlformats.org/officeDocument/2006/relationships/slide" Target="slides/slide52.xml"/><Relationship Id="rId65" Type="http://schemas.openxmlformats.org/officeDocument/2006/relationships/slide" Target="slides/slide51.xml"/><Relationship Id="rId68" Type="http://schemas.openxmlformats.org/officeDocument/2006/relationships/slide" Target="slides/slide54.xml"/><Relationship Id="rId67" Type="http://schemas.openxmlformats.org/officeDocument/2006/relationships/slide" Target="slides/slide53.xml"/><Relationship Id="rId60" Type="http://schemas.openxmlformats.org/officeDocument/2006/relationships/slide" Target="slides/slide46.xml"/><Relationship Id="rId69" Type="http://schemas.openxmlformats.org/officeDocument/2006/relationships/slide" Target="slides/slide55.xml"/><Relationship Id="rId51" Type="http://schemas.openxmlformats.org/officeDocument/2006/relationships/slide" Target="slides/slide37.xml"/><Relationship Id="rId50" Type="http://schemas.openxmlformats.org/officeDocument/2006/relationships/slide" Target="slides/slide36.xml"/><Relationship Id="rId53" Type="http://schemas.openxmlformats.org/officeDocument/2006/relationships/slide" Target="slides/slide39.xml"/><Relationship Id="rId52" Type="http://schemas.openxmlformats.org/officeDocument/2006/relationships/slide" Target="slides/slide38.xml"/><Relationship Id="rId55" Type="http://schemas.openxmlformats.org/officeDocument/2006/relationships/slide" Target="slides/slide41.xml"/><Relationship Id="rId54" Type="http://schemas.openxmlformats.org/officeDocument/2006/relationships/slide" Target="slides/slide40.xml"/><Relationship Id="rId57" Type="http://schemas.openxmlformats.org/officeDocument/2006/relationships/slide" Target="slides/slide43.xml"/><Relationship Id="rId56" Type="http://schemas.openxmlformats.org/officeDocument/2006/relationships/slide" Target="slides/slide42.xml"/><Relationship Id="rId59" Type="http://schemas.openxmlformats.org/officeDocument/2006/relationships/slide" Target="slides/slide45.xml"/><Relationship Id="rId58"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11" type="ftr"/>
          </p:nvPr>
        </p:nvSpPr>
        <p:spPr>
          <a:xfrm>
            <a:off x="155505" y="8742151"/>
            <a:ext cx="3032337" cy="464185"/>
          </a:xfrm>
          <a:prstGeom prst="rect">
            <a:avLst/>
          </a:prstGeom>
          <a:noFill/>
          <a:ln>
            <a:noFill/>
          </a:ln>
        </p:spPr>
        <p:txBody>
          <a:bodyPr anchorCtr="0" anchor="b" bIns="46500" lIns="93025" spcFirstLastPara="1" rIns="93025" wrap="square" tIns="465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p:nvPr/>
        </p:nvSpPr>
        <p:spPr>
          <a:xfrm>
            <a:off x="0" y="706193"/>
            <a:ext cx="6997700" cy="120688"/>
          </a:xfrm>
          <a:prstGeom prst="rect">
            <a:avLst/>
          </a:prstGeom>
          <a:solidFill>
            <a:schemeClr val="dk2"/>
          </a:solidFill>
          <a:ln>
            <a:noFill/>
          </a:ln>
        </p:spPr>
        <p:txBody>
          <a:bodyPr anchorCtr="0" anchor="ctr" bIns="46500" lIns="93025" spcFirstLastPara="1" rIns="93025" wrap="square" tIns="465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5" name="Google Shape;5;n"/>
          <p:cNvCxnSpPr/>
          <p:nvPr/>
        </p:nvCxnSpPr>
        <p:spPr>
          <a:xfrm>
            <a:off x="1297491" y="2923721"/>
            <a:ext cx="0" cy="5586338"/>
          </a:xfrm>
          <a:prstGeom prst="straightConnector1">
            <a:avLst/>
          </a:prstGeom>
          <a:noFill/>
          <a:ln cap="flat" cmpd="sng" w="12700">
            <a:solidFill>
              <a:schemeClr val="accent5"/>
            </a:solidFill>
            <a:prstDash val="solid"/>
            <a:round/>
            <a:headEnd len="sm" w="sm" type="none"/>
            <a:tailEnd len="sm" w="sm" type="none"/>
          </a:ln>
        </p:spPr>
      </p:cxnSp>
      <p:sp>
        <p:nvSpPr>
          <p:cNvPr id="6" name="Google Shape;6;n"/>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 name="Google Shape;7;n"/>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pic>
        <p:nvPicPr>
          <p:cNvPr id="8" name="Google Shape;8;n"/>
          <p:cNvPicPr preferRelativeResize="0"/>
          <p:nvPr/>
        </p:nvPicPr>
        <p:blipFill rotWithShape="1">
          <a:blip r:embed="rId2">
            <a:alphaModFix/>
          </a:blip>
          <a:srcRect b="0" l="0" r="0" t="0"/>
          <a:stretch/>
        </p:blipFill>
        <p:spPr>
          <a:xfrm>
            <a:off x="5364903" y="8896880"/>
            <a:ext cx="1436653" cy="235900"/>
          </a:xfrm>
          <a:prstGeom prst="rect">
            <a:avLst/>
          </a:prstGeom>
          <a:noFill/>
          <a:ln>
            <a:noFill/>
          </a:ln>
        </p:spPr>
      </p:pic>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39.jpg"/><Relationship Id="rId3" Type="http://schemas.openxmlformats.org/officeDocument/2006/relationships/image" Target="../media/image20.png"/><Relationship Id="rId4" Type="http://schemas.openxmlformats.org/officeDocument/2006/relationships/image" Target="../media/image33.png"/></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70.png"/><Relationship Id="rId3" Type="http://schemas.openxmlformats.org/officeDocument/2006/relationships/image" Target="../media/image69.png"/></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36.png"/><Relationship Id="rId3" Type="http://schemas.openxmlformats.org/officeDocument/2006/relationships/image" Target="../media/image40.png"/></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42.png"/><Relationship Id="rId3" Type="http://schemas.openxmlformats.org/officeDocument/2006/relationships/image" Target="../media/image51.png"/><Relationship Id="rId4" Type="http://schemas.openxmlformats.org/officeDocument/2006/relationships/image" Target="../media/image47.png"/></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43.png"/><Relationship Id="rId3" Type="http://schemas.openxmlformats.org/officeDocument/2006/relationships/image" Target="../media/image52.png"/><Relationship Id="rId4" Type="http://schemas.openxmlformats.org/officeDocument/2006/relationships/image" Target="../media/image53.png"/></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62.png"/><Relationship Id="rId3" Type="http://schemas.openxmlformats.org/officeDocument/2006/relationships/image" Target="../media/image58.png"/><Relationship Id="rId4" Type="http://schemas.openxmlformats.org/officeDocument/2006/relationships/image" Target="../media/image63.png"/><Relationship Id="rId5" Type="http://schemas.openxmlformats.org/officeDocument/2006/relationships/image" Target="../media/image64.png"/></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169.png"/><Relationship Id="rId3" Type="http://schemas.openxmlformats.org/officeDocument/2006/relationships/image" Target="../media/image53.png"/><Relationship Id="rId4" Type="http://schemas.openxmlformats.org/officeDocument/2006/relationships/image" Target="../media/image168.png"/></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70.png"/><Relationship Id="rId3" Type="http://schemas.openxmlformats.org/officeDocument/2006/relationships/image" Target="../media/image69.png"/></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53.png"/><Relationship Id="rId3" Type="http://schemas.openxmlformats.org/officeDocument/2006/relationships/image" Target="../media/image169.png"/></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53.png"/><Relationship Id="rId3" Type="http://schemas.openxmlformats.org/officeDocument/2006/relationships/image" Target="../media/image169.png"/><Relationship Id="rId4" Type="http://schemas.openxmlformats.org/officeDocument/2006/relationships/image" Target="../media/image175.png"/></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58.png"/><Relationship Id="rId3" Type="http://schemas.openxmlformats.org/officeDocument/2006/relationships/image" Target="../media/image68.png"/></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53.png"/></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58.png"/></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1:notes"/>
          <p:cNvSpPr/>
          <p:nvPr/>
        </p:nvSpPr>
        <p:spPr>
          <a:xfrm>
            <a:off x="0" y="0"/>
            <a:ext cx="6997700" cy="9283700"/>
          </a:xfrm>
          <a:prstGeom prst="rect">
            <a:avLst/>
          </a:prstGeom>
          <a:solidFill>
            <a:schemeClr val="lt1"/>
          </a:solidFill>
          <a:ln>
            <a:noFill/>
          </a:ln>
        </p:spPr>
        <p:txBody>
          <a:bodyPr anchorCtr="0" anchor="ctr" bIns="46500" lIns="93025" spcFirstLastPara="1" rIns="93025" wrap="square" tIns="465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06" name="Google Shape;1106;p1:notes"/>
          <p:cNvPicPr preferRelativeResize="0"/>
          <p:nvPr/>
        </p:nvPicPr>
        <p:blipFill rotWithShape="1">
          <a:blip r:embed="rId2">
            <a:alphaModFix/>
          </a:blip>
          <a:srcRect b="0" l="0" r="0" t="0"/>
          <a:stretch/>
        </p:blipFill>
        <p:spPr>
          <a:xfrm>
            <a:off x="1" y="6758"/>
            <a:ext cx="6999210" cy="9276942"/>
          </a:xfrm>
          <a:prstGeom prst="rect">
            <a:avLst/>
          </a:prstGeom>
          <a:noFill/>
          <a:ln>
            <a:noFill/>
          </a:ln>
        </p:spPr>
      </p:pic>
      <p:sp>
        <p:nvSpPr>
          <p:cNvPr id="1107" name="Google Shape;1107;p1:notes"/>
          <p:cNvSpPr/>
          <p:nvPr/>
        </p:nvSpPr>
        <p:spPr>
          <a:xfrm>
            <a:off x="0" y="2553017"/>
            <a:ext cx="6997700" cy="1702012"/>
          </a:xfrm>
          <a:prstGeom prst="rect">
            <a:avLst/>
          </a:prstGeom>
          <a:solidFill>
            <a:schemeClr val="lt2">
              <a:alpha val="65882"/>
            </a:schemeClr>
          </a:solidFill>
          <a:ln>
            <a:noFill/>
          </a:ln>
          <a:effectLst>
            <a:outerShdw blurRad="50800" rotWithShape="0" dir="16200000" dist="38100">
              <a:srgbClr val="000000">
                <a:alpha val="40000"/>
              </a:srgbClr>
            </a:outerShdw>
          </a:effectLst>
        </p:spPr>
        <p:txBody>
          <a:bodyPr anchorCtr="0" anchor="ctr" bIns="46500" lIns="93025" spcFirstLastPara="1" rIns="93025" wrap="square" tIns="465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8" name="Google Shape;1108;p1:notes"/>
          <p:cNvSpPr/>
          <p:nvPr/>
        </p:nvSpPr>
        <p:spPr>
          <a:xfrm>
            <a:off x="0" y="4177665"/>
            <a:ext cx="6997700" cy="154728"/>
          </a:xfrm>
          <a:prstGeom prst="rect">
            <a:avLst/>
          </a:prstGeom>
          <a:solidFill>
            <a:schemeClr val="dk2"/>
          </a:solidFill>
          <a:ln>
            <a:noFill/>
          </a:ln>
          <a:effectLst>
            <a:outerShdw blurRad="50800" rotWithShape="0" algn="t" dir="5400000" dist="38100">
              <a:srgbClr val="000000">
                <a:alpha val="40000"/>
              </a:srgbClr>
            </a:outerShdw>
          </a:effectLst>
        </p:spPr>
        <p:txBody>
          <a:bodyPr anchorCtr="0" anchor="ctr" bIns="46500" lIns="93025" spcFirstLastPara="1" rIns="93025" wrap="square" tIns="465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09" name="Google Shape;1109;p1:notes"/>
          <p:cNvPicPr preferRelativeResize="0"/>
          <p:nvPr/>
        </p:nvPicPr>
        <p:blipFill rotWithShape="1">
          <a:blip r:embed="rId3">
            <a:alphaModFix/>
          </a:blip>
          <a:srcRect b="0" l="0" r="0" t="0"/>
          <a:stretch/>
        </p:blipFill>
        <p:spPr>
          <a:xfrm>
            <a:off x="4665133" y="215514"/>
            <a:ext cx="2104469" cy="548254"/>
          </a:xfrm>
          <a:prstGeom prst="rect">
            <a:avLst/>
          </a:prstGeom>
          <a:noFill/>
          <a:ln>
            <a:noFill/>
          </a:ln>
        </p:spPr>
      </p:pic>
      <p:sp>
        <p:nvSpPr>
          <p:cNvPr id="1110" name="Google Shape;1110;p1:notes"/>
          <p:cNvSpPr txBox="1"/>
          <p:nvPr/>
        </p:nvSpPr>
        <p:spPr>
          <a:xfrm>
            <a:off x="1" y="2587261"/>
            <a:ext cx="6999210" cy="1303051"/>
          </a:xfrm>
          <a:prstGeom prst="rect">
            <a:avLst/>
          </a:prstGeom>
          <a:noFill/>
          <a:ln>
            <a:noFill/>
          </a:ln>
        </p:spPr>
        <p:txBody>
          <a:bodyPr anchorCtr="0" anchor="t" bIns="46500" lIns="93025" spcFirstLastPara="1" rIns="93025" wrap="square" tIns="46500">
            <a:noAutofit/>
          </a:bodyPr>
          <a:lstStyle/>
          <a:p>
            <a:pPr indent="0" lvl="0" marL="0" marR="0" rtl="0" algn="ctr">
              <a:lnSpc>
                <a:spcPct val="100000"/>
              </a:lnSpc>
              <a:spcBef>
                <a:spcPts val="0"/>
              </a:spcBef>
              <a:spcAft>
                <a:spcPts val="0"/>
              </a:spcAft>
              <a:buClr>
                <a:schemeClr val="lt1"/>
              </a:buClr>
              <a:buSzPts val="3200"/>
              <a:buFont typeface="Arial"/>
              <a:buNone/>
            </a:pPr>
            <a:r>
              <a:rPr b="0" i="0" lang="en-US" sz="3200" u="none" cap="none" strike="noStrike">
                <a:solidFill>
                  <a:schemeClr val="lt1"/>
                </a:solidFill>
                <a:latin typeface="Arial"/>
                <a:ea typeface="Arial"/>
                <a:cs typeface="Arial"/>
                <a:sym typeface="Arial"/>
              </a:rPr>
              <a:t>MANAGING YOUR MONEY AND MORE FOR HEALTHCARE NAVIGATORS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50"/>
              </a:spcBef>
              <a:spcAft>
                <a:spcPts val="0"/>
              </a:spcAft>
              <a:buClr>
                <a:schemeClr val="dk1"/>
              </a:buClr>
              <a:buSzPts val="3200"/>
              <a:buFont typeface="Arial"/>
              <a:buNone/>
            </a:pPr>
            <a:r>
              <a:t/>
            </a:r>
            <a:endParaRPr b="0" i="0" sz="3200" u="none" cap="none" strike="noStrike">
              <a:solidFill>
                <a:schemeClr val="lt1"/>
              </a:solidFill>
              <a:latin typeface="Calibri"/>
              <a:ea typeface="Calibri"/>
              <a:cs typeface="Calibri"/>
              <a:sym typeface="Calibri"/>
            </a:endParaRPr>
          </a:p>
        </p:txBody>
      </p:sp>
      <p:pic>
        <p:nvPicPr>
          <p:cNvPr id="1111" name="Google Shape;1111;p1:notes"/>
          <p:cNvPicPr preferRelativeResize="0"/>
          <p:nvPr/>
        </p:nvPicPr>
        <p:blipFill rotWithShape="1">
          <a:blip r:embed="rId4">
            <a:alphaModFix/>
          </a:blip>
          <a:srcRect b="0" l="0" r="0" t="0"/>
          <a:stretch/>
        </p:blipFill>
        <p:spPr>
          <a:xfrm>
            <a:off x="2567423" y="4719214"/>
            <a:ext cx="1864365" cy="1547283"/>
          </a:xfrm>
          <a:prstGeom prst="rect">
            <a:avLst/>
          </a:prstGeom>
          <a:noFill/>
          <a:ln>
            <a:noFill/>
          </a:ln>
        </p:spPr>
      </p:pic>
      <p:sp>
        <p:nvSpPr>
          <p:cNvPr id="1112" name="Google Shape;1112;p1: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113" name="Google Shape;1113;p1: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124c4d8019f_0_0:notes"/>
          <p:cNvSpPr/>
          <p:nvPr>
            <p:ph idx="2" type="sldImg"/>
          </p:nvPr>
        </p:nvSpPr>
        <p:spPr>
          <a:xfrm>
            <a:off x="4295775" y="1082675"/>
            <a:ext cx="2260500" cy="1695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0" name="Google Shape;1260;g124c4d8019f_0_0:notes"/>
          <p:cNvSpPr txBox="1"/>
          <p:nvPr/>
        </p:nvSpPr>
        <p:spPr>
          <a:xfrm>
            <a:off x="0" y="8896879"/>
            <a:ext cx="1399500" cy="386700"/>
          </a:xfrm>
          <a:prstGeom prst="rect">
            <a:avLst/>
          </a:prstGeom>
          <a:noFill/>
          <a:ln>
            <a:noFill/>
          </a:ln>
        </p:spPr>
        <p:txBody>
          <a:bodyPr anchorCtr="0" anchor="t" bIns="46500" lIns="93025" spcFirstLastPara="1" rIns="93025" wrap="square" tIns="46500">
            <a:noAutofit/>
          </a:bodyPr>
          <a:lstStyle/>
          <a:p>
            <a:pPr indent="0" lvl="0" marL="279092"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pic>
        <p:nvPicPr>
          <p:cNvPr id="1261" name="Google Shape;1261;g124c4d8019f_0_0:notes"/>
          <p:cNvPicPr preferRelativeResize="0"/>
          <p:nvPr/>
        </p:nvPicPr>
        <p:blipFill rotWithShape="1">
          <a:blip r:embed="rId2">
            <a:alphaModFix/>
          </a:blip>
          <a:srcRect b="0" l="0" r="0" t="0"/>
          <a:stretch/>
        </p:blipFill>
        <p:spPr>
          <a:xfrm>
            <a:off x="5364903" y="8896879"/>
            <a:ext cx="1436653" cy="235900"/>
          </a:xfrm>
          <a:prstGeom prst="rect">
            <a:avLst/>
          </a:prstGeom>
          <a:noFill/>
          <a:ln>
            <a:noFill/>
          </a:ln>
        </p:spPr>
      </p:pic>
      <p:sp>
        <p:nvSpPr>
          <p:cNvPr id="1262" name="Google Shape;1262;g124c4d8019f_0_0:notes"/>
          <p:cNvSpPr txBox="1"/>
          <p:nvPr/>
        </p:nvSpPr>
        <p:spPr>
          <a:xfrm>
            <a:off x="1477292" y="2939838"/>
            <a:ext cx="4587300" cy="5802300"/>
          </a:xfrm>
          <a:prstGeom prst="rect">
            <a:avLst/>
          </a:prstGeom>
          <a:noFill/>
          <a:ln>
            <a:noFill/>
          </a:ln>
        </p:spPr>
        <p:txBody>
          <a:bodyPr anchorCtr="0" anchor="t" bIns="49150" lIns="98325" spcFirstLastPara="1" rIns="98325" wrap="square" tIns="4915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3F3F3F"/>
              </a:solidFill>
              <a:latin typeface="Arial"/>
              <a:ea typeface="Arial"/>
              <a:cs typeface="Arial"/>
              <a:sym typeface="Arial"/>
            </a:endParaRPr>
          </a:p>
        </p:txBody>
      </p:sp>
      <p:sp>
        <p:nvSpPr>
          <p:cNvPr id="1263" name="Google Shape;1263;g124c4d8019f_0_0:notes"/>
          <p:cNvSpPr txBox="1"/>
          <p:nvPr>
            <p:ph idx="1" type="body"/>
          </p:nvPr>
        </p:nvSpPr>
        <p:spPr>
          <a:xfrm>
            <a:off x="1452995" y="2923721"/>
            <a:ext cx="5138100" cy="5586300"/>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pic>
        <p:nvPicPr>
          <p:cNvPr id="1264" name="Google Shape;1264;g124c4d8019f_0_0:notes"/>
          <p:cNvPicPr preferRelativeResize="0"/>
          <p:nvPr/>
        </p:nvPicPr>
        <p:blipFill rotWithShape="1">
          <a:blip r:embed="rId3">
            <a:alphaModFix/>
          </a:blip>
          <a:srcRect b="0" l="0" r="0" t="0"/>
          <a:stretch/>
        </p:blipFill>
        <p:spPr>
          <a:xfrm>
            <a:off x="466514" y="2939839"/>
            <a:ext cx="726592" cy="722966"/>
          </a:xfrm>
          <a:prstGeom prst="rect">
            <a:avLst/>
          </a:prstGeom>
          <a:noFill/>
          <a:ln>
            <a:noFill/>
          </a:ln>
        </p:spPr>
      </p:pic>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12497d2503a_0_236:notes"/>
          <p:cNvSpPr/>
          <p:nvPr>
            <p:ph idx="2" type="sldImg"/>
          </p:nvPr>
        </p:nvSpPr>
        <p:spPr>
          <a:xfrm>
            <a:off x="1399540" y="1160463"/>
            <a:ext cx="4198500" cy="313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6" name="Google Shape;1276;g12497d2503a_0_236:notes"/>
          <p:cNvSpPr txBox="1"/>
          <p:nvPr>
            <p:ph idx="1" type="body"/>
          </p:nvPr>
        </p:nvSpPr>
        <p:spPr>
          <a:xfrm>
            <a:off x="699770" y="4467781"/>
            <a:ext cx="5598300" cy="3655500"/>
          </a:xfrm>
          <a:prstGeom prst="rect">
            <a:avLst/>
          </a:prstGeom>
          <a:noFill/>
          <a:ln>
            <a:noFill/>
          </a:ln>
        </p:spPr>
        <p:txBody>
          <a:bodyPr anchorCtr="0" anchor="t" bIns="46550" lIns="93125" spcFirstLastPara="1" rIns="93125" wrap="square" tIns="46550">
            <a:noAutofit/>
          </a:bodyPr>
          <a:lstStyle/>
          <a:p>
            <a:pPr indent="0" lvl="0" marL="0" rtl="0" algn="l">
              <a:lnSpc>
                <a:spcPct val="100000"/>
              </a:lnSpc>
              <a:spcBef>
                <a:spcPts val="0"/>
              </a:spcBef>
              <a:spcAft>
                <a:spcPts val="0"/>
              </a:spcAft>
              <a:buSzPts val="1400"/>
              <a:buNone/>
            </a:pPr>
            <a:r>
              <a:t/>
            </a:r>
            <a:endParaRPr/>
          </a:p>
        </p:txBody>
      </p:sp>
      <p:sp>
        <p:nvSpPr>
          <p:cNvPr id="1277" name="Google Shape;1277;g12497d2503a_0_236:notes"/>
          <p:cNvSpPr txBox="1"/>
          <p:nvPr>
            <p:ph idx="12" type="sldNum"/>
          </p:nvPr>
        </p:nvSpPr>
        <p:spPr>
          <a:xfrm>
            <a:off x="3963744" y="8817904"/>
            <a:ext cx="3032400" cy="465600"/>
          </a:xfrm>
          <a:prstGeom prst="rect">
            <a:avLst/>
          </a:prstGeom>
          <a:noFill/>
          <a:ln>
            <a:noFill/>
          </a:ln>
        </p:spPr>
        <p:txBody>
          <a:bodyPr anchorCtr="0" anchor="b" bIns="46550" lIns="93125" spcFirstLastPara="1" rIns="93125" wrap="square" tIns="465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12497d2503a_0_602:notes"/>
          <p:cNvSpPr txBox="1"/>
          <p:nvPr>
            <p:ph idx="1" type="body"/>
          </p:nvPr>
        </p:nvSpPr>
        <p:spPr>
          <a:xfrm>
            <a:off x="699770" y="4467781"/>
            <a:ext cx="5598300" cy="3655500"/>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287" name="Google Shape;1287;g12497d2503a_0_602:notes"/>
          <p:cNvSpPr/>
          <p:nvPr>
            <p:ph idx="2" type="sldImg"/>
          </p:nvPr>
        </p:nvSpPr>
        <p:spPr>
          <a:xfrm>
            <a:off x="1399540" y="1160463"/>
            <a:ext cx="4198500" cy="313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123: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292" name="Google Shape;1292;p123: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124: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297" name="Google Shape;1297;p124: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125: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08" name="Google Shape;1308;p125: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126: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19" name="Google Shape;1319;p126: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127: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30" name="Google Shape;1330;p127: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128: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41" name="Google Shape;1341;p128: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p129: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52" name="Google Shape;1352;p129: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2:notes"/>
          <p:cNvSpPr/>
          <p:nvPr>
            <p:ph idx="2" type="sldImg"/>
          </p:nvPr>
        </p:nvSpPr>
        <p:spPr>
          <a:xfrm>
            <a:off x="4281488" y="1082675"/>
            <a:ext cx="2271712" cy="17033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30" name="Google Shape;1130;p2:notes"/>
          <p:cNvSpPr txBox="1"/>
          <p:nvPr>
            <p:ph idx="1" type="body"/>
          </p:nvPr>
        </p:nvSpPr>
        <p:spPr>
          <a:xfrm>
            <a:off x="1477293" y="2939838"/>
            <a:ext cx="4587381" cy="5802313"/>
          </a:xfrm>
          <a:prstGeom prst="rect">
            <a:avLst/>
          </a:prstGeom>
          <a:noFill/>
          <a:ln>
            <a:noFill/>
          </a:ln>
        </p:spPr>
        <p:txBody>
          <a:bodyPr anchorCtr="0" anchor="t" bIns="49150" lIns="98325" spcFirstLastPara="1" rIns="98325" wrap="square" tIns="49150">
            <a:noAutofit/>
          </a:bodyPr>
          <a:lstStyle/>
          <a:p>
            <a:pPr indent="0" lvl="0" marL="0" rtl="0" algn="l">
              <a:spcBef>
                <a:spcPts val="0"/>
              </a:spcBef>
              <a:spcAft>
                <a:spcPts val="0"/>
              </a:spcAft>
              <a:buClr>
                <a:schemeClr val="dk1"/>
              </a:buClr>
              <a:buSzPts val="1100"/>
              <a:buFont typeface="Arial"/>
              <a:buNone/>
            </a:pPr>
            <a:r>
              <a:rPr lang="en-US" sz="1000">
                <a:latin typeface="Calibri"/>
                <a:ea typeface="Calibri"/>
                <a:cs typeface="Calibri"/>
                <a:sym typeface="Calibri"/>
              </a:rPr>
              <a:t>The Benefits Access Committee of the Senior Regional Collaborative is proud the make this Boost Your Budget Webinar Series available to older adults in the tri-county area. Our earlier Senior Money Smart Expo slated for April 16, 2020 was cancelled due to the Covid-19 pandemic.  </a:t>
            </a:r>
            <a:endParaRPr sz="1000">
              <a:latin typeface="Calibri"/>
              <a:ea typeface="Calibri"/>
              <a:cs typeface="Calibri"/>
              <a:sym typeface="Calibri"/>
            </a:endParaRPr>
          </a:p>
          <a:p>
            <a:pPr indent="0" lvl="0" marL="0" rtl="0" algn="l">
              <a:lnSpc>
                <a:spcPct val="100000"/>
              </a:lnSpc>
              <a:spcBef>
                <a:spcPts val="306"/>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200"/>
              <a:buFont typeface="Arial"/>
              <a:buNone/>
            </a:pPr>
            <a:r>
              <a:t/>
            </a:r>
            <a:endParaRPr/>
          </a:p>
        </p:txBody>
      </p:sp>
      <p:pic>
        <p:nvPicPr>
          <p:cNvPr id="1131" name="Google Shape;1131;p2:notes"/>
          <p:cNvPicPr preferRelativeResize="0"/>
          <p:nvPr/>
        </p:nvPicPr>
        <p:blipFill rotWithShape="1">
          <a:blip r:embed="rId2">
            <a:alphaModFix/>
          </a:blip>
          <a:srcRect b="0" l="0" r="0" t="0"/>
          <a:stretch/>
        </p:blipFill>
        <p:spPr>
          <a:xfrm>
            <a:off x="466513" y="3404023"/>
            <a:ext cx="699770" cy="696278"/>
          </a:xfrm>
          <a:prstGeom prst="rect">
            <a:avLst/>
          </a:prstGeom>
          <a:noFill/>
          <a:ln>
            <a:noFill/>
          </a:ln>
        </p:spPr>
      </p:pic>
      <p:sp>
        <p:nvSpPr>
          <p:cNvPr id="1132" name="Google Shape;1132;p2:notes"/>
          <p:cNvSpPr txBox="1"/>
          <p:nvPr/>
        </p:nvSpPr>
        <p:spPr>
          <a:xfrm>
            <a:off x="0" y="8896879"/>
            <a:ext cx="1399540" cy="386821"/>
          </a:xfrm>
          <a:prstGeom prst="rect">
            <a:avLst/>
          </a:prstGeom>
          <a:noFill/>
          <a:ln>
            <a:noFill/>
          </a:ln>
        </p:spPr>
        <p:txBody>
          <a:bodyPr anchorCtr="0" anchor="t" bIns="46500" lIns="93025" spcFirstLastPara="1" rIns="93025" wrap="square" tIns="46500">
            <a:noAutofit/>
          </a:bodyPr>
          <a:lstStyle/>
          <a:p>
            <a:pPr indent="0" lvl="0" marL="279085"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pic>
        <p:nvPicPr>
          <p:cNvPr id="1133" name="Google Shape;1133;p2:notes"/>
          <p:cNvPicPr preferRelativeResize="0"/>
          <p:nvPr/>
        </p:nvPicPr>
        <p:blipFill rotWithShape="1">
          <a:blip r:embed="rId3">
            <a:alphaModFix/>
          </a:blip>
          <a:srcRect b="0" l="0" r="0" t="0"/>
          <a:stretch/>
        </p:blipFill>
        <p:spPr>
          <a:xfrm>
            <a:off x="466513" y="6189133"/>
            <a:ext cx="699770" cy="696278"/>
          </a:xfrm>
          <a:prstGeom prst="rect">
            <a:avLst/>
          </a:prstGeom>
          <a:noFill/>
          <a:ln>
            <a:noFill/>
          </a:ln>
        </p:spPr>
      </p:pic>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p130: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58" name="Google Shape;1358;p130: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p131: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74" name="Google Shape;1374;p131: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132: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80" name="Google Shape;1380;p132: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p133: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85" name="Google Shape;1385;p133: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p134: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393" name="Google Shape;1393;p134: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p135: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416" name="Google Shape;1416;p135: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136: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424" name="Google Shape;1424;p136: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p137: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443" name="Google Shape;1443;p137: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138: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450" name="Google Shape;1450;p138: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139: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470" name="Google Shape;1470;p139: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124eab69980_2_209:notes"/>
          <p:cNvSpPr/>
          <p:nvPr>
            <p:ph idx="2" type="sldImg"/>
          </p:nvPr>
        </p:nvSpPr>
        <p:spPr>
          <a:xfrm>
            <a:off x="4187825" y="1004888"/>
            <a:ext cx="2373300" cy="1781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9" name="Google Shape;1149;g124eab69980_2_209:notes"/>
          <p:cNvSpPr txBox="1"/>
          <p:nvPr>
            <p:ph idx="1" type="body"/>
          </p:nvPr>
        </p:nvSpPr>
        <p:spPr>
          <a:xfrm>
            <a:off x="1452997" y="2923722"/>
            <a:ext cx="4878900" cy="6166500"/>
          </a:xfrm>
          <a:prstGeom prst="rect">
            <a:avLst/>
          </a:prstGeom>
          <a:noFill/>
          <a:ln>
            <a:noFill/>
          </a:ln>
        </p:spPr>
        <p:txBody>
          <a:bodyPr anchorCtr="0" anchor="t" bIns="49150" lIns="98325" spcFirstLastPara="1" rIns="98325" wrap="square" tIns="49150">
            <a:noAutofit/>
          </a:bodyPr>
          <a:lstStyle/>
          <a:p>
            <a:pPr indent="0" lvl="1" marL="0" rtl="0" algn="l">
              <a:lnSpc>
                <a:spcPct val="100000"/>
              </a:lnSpc>
              <a:spcBef>
                <a:spcPts val="1221"/>
              </a:spcBef>
              <a:spcAft>
                <a:spcPts val="0"/>
              </a:spcAft>
              <a:buSzPts val="1400"/>
              <a:buNone/>
            </a:pPr>
            <a:r>
              <a:t/>
            </a:r>
            <a:endParaRPr>
              <a:solidFill>
                <a:srgbClr val="3F3F3F"/>
              </a:solidFill>
            </a:endParaRPr>
          </a:p>
          <a:p>
            <a:pPr indent="0" lvl="0" marL="0" rtl="0" algn="l">
              <a:lnSpc>
                <a:spcPct val="100000"/>
              </a:lnSpc>
              <a:spcBef>
                <a:spcPts val="306"/>
              </a:spcBef>
              <a:spcAft>
                <a:spcPts val="0"/>
              </a:spcAft>
              <a:buSzPts val="1400"/>
              <a:buNone/>
            </a:pPr>
            <a:r>
              <a:t/>
            </a:r>
            <a:endParaRPr>
              <a:solidFill>
                <a:srgbClr val="3F3F3F"/>
              </a:solidFill>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p:txBody>
      </p:sp>
      <p:sp>
        <p:nvSpPr>
          <p:cNvPr id="1150" name="Google Shape;1150;g124eab69980_2_209:notes"/>
          <p:cNvSpPr txBox="1"/>
          <p:nvPr/>
        </p:nvSpPr>
        <p:spPr>
          <a:xfrm>
            <a:off x="0" y="8896879"/>
            <a:ext cx="1399500" cy="386700"/>
          </a:xfrm>
          <a:prstGeom prst="rect">
            <a:avLst/>
          </a:prstGeom>
          <a:noFill/>
          <a:ln>
            <a:noFill/>
          </a:ln>
        </p:spPr>
        <p:txBody>
          <a:bodyPr anchorCtr="0" anchor="t" bIns="46500" lIns="93025" spcFirstLastPara="1" rIns="93025" wrap="square" tIns="46500">
            <a:noAutofit/>
          </a:bodyPr>
          <a:lstStyle/>
          <a:p>
            <a:pPr indent="0" lvl="0" marL="279085"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pic>
        <p:nvPicPr>
          <p:cNvPr id="1151" name="Google Shape;1151;g124eab69980_2_209:notes"/>
          <p:cNvPicPr preferRelativeResize="0"/>
          <p:nvPr/>
        </p:nvPicPr>
        <p:blipFill rotWithShape="1">
          <a:blip r:embed="rId2">
            <a:alphaModFix/>
          </a:blip>
          <a:srcRect b="0" l="0" r="0" t="0"/>
          <a:stretch/>
        </p:blipFill>
        <p:spPr>
          <a:xfrm>
            <a:off x="457455" y="3134563"/>
            <a:ext cx="699770" cy="696278"/>
          </a:xfrm>
          <a:prstGeom prst="rect">
            <a:avLst/>
          </a:prstGeom>
          <a:noFill/>
          <a:ln>
            <a:noFill/>
          </a:ln>
        </p:spPr>
      </p:pic>
      <p:pic>
        <p:nvPicPr>
          <p:cNvPr id="1152" name="Google Shape;1152;g124eab69980_2_209:notes"/>
          <p:cNvPicPr preferRelativeResize="0"/>
          <p:nvPr/>
        </p:nvPicPr>
        <p:blipFill rotWithShape="1">
          <a:blip r:embed="rId3">
            <a:alphaModFix/>
          </a:blip>
          <a:srcRect b="0" l="0" r="0" t="0"/>
          <a:stretch/>
        </p:blipFill>
        <p:spPr>
          <a:xfrm>
            <a:off x="456372" y="5099050"/>
            <a:ext cx="699770" cy="696278"/>
          </a:xfrm>
          <a:prstGeom prst="rect">
            <a:avLst/>
          </a:prstGeom>
          <a:noFill/>
          <a:ln>
            <a:noFill/>
          </a:ln>
        </p:spPr>
      </p:pic>
      <p:pic>
        <p:nvPicPr>
          <p:cNvPr id="1153" name="Google Shape;1153;g124eab69980_2_209:notes"/>
          <p:cNvPicPr preferRelativeResize="0"/>
          <p:nvPr/>
        </p:nvPicPr>
        <p:blipFill rotWithShape="1">
          <a:blip r:embed="rId4">
            <a:alphaModFix/>
          </a:blip>
          <a:srcRect b="0" l="0" r="0" t="0"/>
          <a:stretch/>
        </p:blipFill>
        <p:spPr>
          <a:xfrm>
            <a:off x="456372" y="4184650"/>
            <a:ext cx="684558" cy="684863"/>
          </a:xfrm>
          <a:prstGeom prst="rect">
            <a:avLst/>
          </a:prstGeom>
          <a:noFill/>
          <a:ln>
            <a:noFill/>
          </a:ln>
        </p:spPr>
      </p:pic>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p5: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482" name="Google Shape;1482;p5: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6: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489" name="Google Shape;1489;p6: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7: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496" name="Google Shape;1496;p7: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p8: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02" name="Google Shape;1502;p8: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p9: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09" name="Google Shape;1509;p9: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10: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16" name="Google Shape;1516;p10: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p11: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23" name="Google Shape;1523;p11: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12: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29" name="Google Shape;1529;p12: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p13: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36" name="Google Shape;1536;p13: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p14: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44" name="Google Shape;1544;p14: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124c4d8019f_0_337:notes"/>
          <p:cNvSpPr/>
          <p:nvPr>
            <p:ph idx="2" type="sldImg"/>
          </p:nvPr>
        </p:nvSpPr>
        <p:spPr>
          <a:xfrm>
            <a:off x="1180146" y="697546"/>
            <a:ext cx="4637400" cy="3479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9" name="Google Shape;1169;g124c4d8019f_0_337:notes"/>
          <p:cNvSpPr txBox="1"/>
          <p:nvPr>
            <p:ph idx="1" type="body"/>
          </p:nvPr>
        </p:nvSpPr>
        <p:spPr>
          <a:xfrm>
            <a:off x="699770" y="4409758"/>
            <a:ext cx="5598000" cy="4177800"/>
          </a:xfrm>
          <a:prstGeom prst="rect">
            <a:avLst/>
          </a:prstGeom>
          <a:noFill/>
          <a:ln>
            <a:noFill/>
          </a:ln>
        </p:spPr>
        <p:txBody>
          <a:bodyPr anchorCtr="0" anchor="t" bIns="92975" lIns="92975" spcFirstLastPara="1" rIns="92975" wrap="square" tIns="92975">
            <a:noAutofit/>
          </a:bodyPr>
          <a:lstStyle/>
          <a:p>
            <a:pPr indent="-165100" lvl="0" marL="165100" rtl="0" algn="l">
              <a:lnSpc>
                <a:spcPct val="100000"/>
              </a:lnSpc>
              <a:spcBef>
                <a:spcPts val="0"/>
              </a:spcBef>
              <a:spcAft>
                <a:spcPts val="0"/>
              </a:spcAft>
              <a:buSzPts val="1100"/>
              <a:buChar char="●"/>
            </a:pPr>
            <a:r>
              <a:rPr lang="en-US">
                <a:highlight>
                  <a:srgbClr val="00FF00"/>
                </a:highlight>
              </a:rPr>
              <a:t>Audra</a:t>
            </a:r>
            <a:r>
              <a:rPr lang="en-US"/>
              <a:t> will re-welcome everyone on behalf of the SRC and welcome everyone to Money Smart - Utilizing Technology to Claim your Financial Freedom</a:t>
            </a:r>
            <a:endParaRPr/>
          </a:p>
          <a:p>
            <a:pPr indent="-165100" lvl="0" marL="165100" rtl="0" algn="l">
              <a:lnSpc>
                <a:spcPct val="100000"/>
              </a:lnSpc>
              <a:spcBef>
                <a:spcPts val="0"/>
              </a:spcBef>
              <a:spcAft>
                <a:spcPts val="0"/>
              </a:spcAft>
              <a:buSzPts val="1100"/>
              <a:buChar char="●"/>
            </a:pPr>
            <a:r>
              <a:rPr b="1" lang="en-US">
                <a:highlight>
                  <a:srgbClr val="00FF00"/>
                </a:highlight>
              </a:rPr>
              <a:t>Say:  </a:t>
            </a:r>
            <a:r>
              <a:rPr b="1" lang="en-US">
                <a:highlight>
                  <a:srgbClr val="00FF00"/>
                </a:highlight>
              </a:rPr>
              <a:t>The Senior Regional Collaborative is a non-profit association of government and non-profit organizations that serve seniors and persons living with disabilities. We provide our member organizations with networking, training and funding opportunities—helping them to build partnerships and improve the quality of life for older adults and people with disabilities in southeast Michigan.   </a:t>
            </a:r>
            <a:endParaRPr b="1">
              <a:highlight>
                <a:srgbClr val="00FF00"/>
              </a:highligh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p15: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51" name="Google Shape;1551;p15: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p16: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58" name="Google Shape;1558;p16: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17: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66" name="Google Shape;1566;p17: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p18: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73" name="Google Shape;1573;p18: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p19: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81" name="Google Shape;1581;p19: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p20: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89" name="Google Shape;1589;p20: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p21: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594" name="Google Shape;1594;p21: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p22: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00" name="Google Shape;1600;p22: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p23: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10" name="Google Shape;1610;p23: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p24: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15" name="Google Shape;1615;p24: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124c4d8019f_1_150:notes"/>
          <p:cNvSpPr/>
          <p:nvPr>
            <p:ph idx="2" type="sldImg"/>
          </p:nvPr>
        </p:nvSpPr>
        <p:spPr>
          <a:xfrm>
            <a:off x="1181543" y="697546"/>
            <a:ext cx="4636200" cy="3479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3" name="Google Shape;1183;g124c4d8019f_1_150:notes"/>
          <p:cNvSpPr txBox="1"/>
          <p:nvPr>
            <p:ph idx="1" type="body"/>
          </p:nvPr>
        </p:nvSpPr>
        <p:spPr>
          <a:xfrm>
            <a:off x="699770" y="4409758"/>
            <a:ext cx="5598000" cy="4177800"/>
          </a:xfrm>
          <a:prstGeom prst="rect">
            <a:avLst/>
          </a:prstGeom>
          <a:noFill/>
          <a:ln>
            <a:noFill/>
          </a:ln>
        </p:spPr>
        <p:txBody>
          <a:bodyPr anchorCtr="0" anchor="t" bIns="92975" lIns="92975" spcFirstLastPara="1" rIns="92975" wrap="square" tIns="929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p25: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24" name="Google Shape;1624;p25: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p26: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29" name="Google Shape;1629;p26: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p27: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34" name="Google Shape;1634;p27: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28: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43" name="Google Shape;1643;p28: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p29: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48" name="Google Shape;1648;p29: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p30: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53" name="Google Shape;1653;p30: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p31: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58" name="Google Shape;1658;p31: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p32: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63" name="Google Shape;1663;p32: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p33: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68" name="Google Shape;1668;p33: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p34: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77" name="Google Shape;1677;p34: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3:notes"/>
          <p:cNvSpPr/>
          <p:nvPr>
            <p:ph idx="2" type="sldImg"/>
          </p:nvPr>
        </p:nvSpPr>
        <p:spPr>
          <a:xfrm>
            <a:off x="4195763" y="1006475"/>
            <a:ext cx="2376487" cy="1782763"/>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8" name="Google Shape;1188;p3:notes"/>
          <p:cNvSpPr txBox="1"/>
          <p:nvPr>
            <p:ph idx="1" type="body"/>
          </p:nvPr>
        </p:nvSpPr>
        <p:spPr>
          <a:xfrm>
            <a:off x="1455632" y="2927721"/>
            <a:ext cx="4853728" cy="5826390"/>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br>
              <a:rPr b="1" lang="en-US">
                <a:solidFill>
                  <a:srgbClr val="3F3F3F"/>
                </a:solidFill>
              </a:rPr>
            </a:br>
            <a:endParaRPr>
              <a:solidFill>
                <a:srgbClr val="3F3F3F"/>
              </a:solidFill>
            </a:endParaRPr>
          </a:p>
          <a:p>
            <a:pPr indent="0" lvl="0" marL="0" rtl="0" algn="l">
              <a:lnSpc>
                <a:spcPct val="100000"/>
              </a:lnSpc>
              <a:spcBef>
                <a:spcPts val="0"/>
              </a:spcBef>
              <a:spcAft>
                <a:spcPts val="0"/>
              </a:spcAft>
              <a:buSzPts val="1400"/>
              <a:buNone/>
            </a:pPr>
            <a:r>
              <a:t/>
            </a:r>
            <a:endParaRPr>
              <a:solidFill>
                <a:srgbClr val="3F3F3F"/>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i="1" lang="en-US">
                <a:latin typeface="Arial"/>
                <a:ea typeface="Arial"/>
                <a:cs typeface="Arial"/>
                <a:sym typeface="Arial"/>
              </a:rPr>
              <a:t>	</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189" name="Google Shape;1189;p3:notes"/>
          <p:cNvSpPr txBox="1"/>
          <p:nvPr/>
        </p:nvSpPr>
        <p:spPr>
          <a:xfrm>
            <a:off x="0" y="8909050"/>
            <a:ext cx="1402080" cy="387350"/>
          </a:xfrm>
          <a:prstGeom prst="rect">
            <a:avLst/>
          </a:prstGeom>
          <a:noFill/>
          <a:ln>
            <a:noFill/>
          </a:ln>
        </p:spPr>
        <p:txBody>
          <a:bodyPr anchorCtr="0" anchor="t" bIns="46575" lIns="93175" spcFirstLastPara="1" rIns="93175" wrap="square" tIns="46575">
            <a:noAutofit/>
          </a:bodyPr>
          <a:lstStyle/>
          <a:p>
            <a:pPr indent="0" lvl="0" marL="279532"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pic>
        <p:nvPicPr>
          <p:cNvPr id="1190" name="Google Shape;1190;p3:notes"/>
          <p:cNvPicPr preferRelativeResize="0"/>
          <p:nvPr/>
        </p:nvPicPr>
        <p:blipFill rotWithShape="1">
          <a:blip r:embed="rId2">
            <a:alphaModFix/>
          </a:blip>
          <a:srcRect b="0" l="0" r="0" t="0"/>
          <a:stretch/>
        </p:blipFill>
        <p:spPr>
          <a:xfrm>
            <a:off x="467360" y="3331210"/>
            <a:ext cx="701040" cy="697230"/>
          </a:xfrm>
          <a:prstGeom prst="rect">
            <a:avLst/>
          </a:prstGeom>
          <a:noFill/>
          <a:ln>
            <a:noFill/>
          </a:ln>
        </p:spPr>
      </p:pic>
      <p:pic>
        <p:nvPicPr>
          <p:cNvPr id="1191" name="Google Shape;1191;p3:notes"/>
          <p:cNvPicPr preferRelativeResize="0"/>
          <p:nvPr/>
        </p:nvPicPr>
        <p:blipFill rotWithShape="1">
          <a:blip r:embed="rId3">
            <a:alphaModFix/>
          </a:blip>
          <a:srcRect b="0" l="0" r="0" t="0"/>
          <a:stretch/>
        </p:blipFill>
        <p:spPr>
          <a:xfrm>
            <a:off x="451009" y="6894830"/>
            <a:ext cx="701040" cy="697230"/>
          </a:xfrm>
          <a:prstGeom prst="rect">
            <a:avLst/>
          </a:prstGeom>
          <a:noFill/>
          <a:ln>
            <a:noFill/>
          </a:ln>
        </p:spPr>
      </p:pic>
      <p:pic>
        <p:nvPicPr>
          <p:cNvPr id="1192" name="Google Shape;1192;p3:notes"/>
          <p:cNvPicPr preferRelativeResize="0"/>
          <p:nvPr/>
        </p:nvPicPr>
        <p:blipFill rotWithShape="1">
          <a:blip r:embed="rId4">
            <a:alphaModFix/>
          </a:blip>
          <a:srcRect b="0" l="0" r="0" t="0"/>
          <a:stretch/>
        </p:blipFill>
        <p:spPr>
          <a:xfrm>
            <a:off x="456518" y="7824470"/>
            <a:ext cx="701040" cy="697230"/>
          </a:xfrm>
          <a:prstGeom prst="rect">
            <a:avLst/>
          </a:prstGeom>
          <a:noFill/>
          <a:ln>
            <a:noFill/>
          </a:ln>
        </p:spPr>
      </p:pic>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0" name="Shape 1680"/>
        <p:cNvGrpSpPr/>
        <p:nvPr/>
      </p:nvGrpSpPr>
      <p:grpSpPr>
        <a:xfrm>
          <a:off x="0" y="0"/>
          <a:ext cx="0" cy="0"/>
          <a:chOff x="0" y="0"/>
          <a:chExt cx="0" cy="0"/>
        </a:xfrm>
      </p:grpSpPr>
      <p:sp>
        <p:nvSpPr>
          <p:cNvPr id="1681" name="Google Shape;1681;p35: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682" name="Google Shape;1682;p35: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8" name="Shape 1688"/>
        <p:cNvGrpSpPr/>
        <p:nvPr/>
      </p:nvGrpSpPr>
      <p:grpSpPr>
        <a:xfrm>
          <a:off x="0" y="0"/>
          <a:ext cx="0" cy="0"/>
          <a:chOff x="0" y="0"/>
          <a:chExt cx="0" cy="0"/>
        </a:xfrm>
      </p:grpSpPr>
      <p:sp>
        <p:nvSpPr>
          <p:cNvPr id="1689" name="Google Shape;1689;p152: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90" name="Google Shape;1690;p152: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p153: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95" name="Google Shape;1695;p153: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p154: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03" name="Google Shape;1703;p154: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p155: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26" name="Google Shape;1726;p155: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p156: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38" name="Google Shape;1738;p156: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marR="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157: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48" name="Google Shape;1748;p157: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p158: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75" name="Google Shape;1775;p158: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159: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85" name="Google Shape;1785;p159: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p160: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09" name="Google Shape;1809;p160: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marR="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4: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09" name="Google Shape;1209;p4:notes"/>
          <p:cNvSpPr txBox="1"/>
          <p:nvPr>
            <p:ph idx="1" type="body"/>
          </p:nvPr>
        </p:nvSpPr>
        <p:spPr>
          <a:xfrm>
            <a:off x="1452995" y="2862474"/>
            <a:ext cx="4844935"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Clr>
                <a:schemeClr val="dk1"/>
              </a:buClr>
              <a:buSzPts val="1200"/>
              <a:buFont typeface="Arial"/>
              <a:buNone/>
            </a:pPr>
            <a:r>
              <a:t/>
            </a:r>
            <a:endParaRPr>
              <a:solidFill>
                <a:srgbClr val="3F3F3F"/>
              </a:solidFill>
            </a:endParaRPr>
          </a:p>
        </p:txBody>
      </p:sp>
      <p:pic>
        <p:nvPicPr>
          <p:cNvPr id="1210" name="Google Shape;1210;p4:notes"/>
          <p:cNvPicPr preferRelativeResize="0"/>
          <p:nvPr/>
        </p:nvPicPr>
        <p:blipFill rotWithShape="1">
          <a:blip r:embed="rId2">
            <a:alphaModFix/>
          </a:blip>
          <a:srcRect b="0" l="0" r="0" t="0"/>
          <a:stretch/>
        </p:blipFill>
        <p:spPr>
          <a:xfrm>
            <a:off x="457455" y="3551383"/>
            <a:ext cx="699770" cy="696278"/>
          </a:xfrm>
          <a:prstGeom prst="rect">
            <a:avLst/>
          </a:prstGeom>
          <a:noFill/>
          <a:ln>
            <a:noFill/>
          </a:ln>
        </p:spPr>
      </p:pic>
      <p:pic>
        <p:nvPicPr>
          <p:cNvPr id="1211" name="Google Shape;1211;p4:notes"/>
          <p:cNvPicPr preferRelativeResize="0"/>
          <p:nvPr/>
        </p:nvPicPr>
        <p:blipFill rotWithShape="1">
          <a:blip r:embed="rId3">
            <a:alphaModFix/>
          </a:blip>
          <a:srcRect b="0" l="0" r="0" t="0"/>
          <a:stretch/>
        </p:blipFill>
        <p:spPr>
          <a:xfrm>
            <a:off x="457455" y="4341407"/>
            <a:ext cx="699770" cy="696278"/>
          </a:xfrm>
          <a:prstGeom prst="rect">
            <a:avLst/>
          </a:prstGeom>
          <a:noFill/>
          <a:ln>
            <a:noFill/>
          </a:ln>
        </p:spPr>
      </p:pic>
      <p:pic>
        <p:nvPicPr>
          <p:cNvPr id="1212" name="Google Shape;1212;p4:notes"/>
          <p:cNvPicPr preferRelativeResize="0"/>
          <p:nvPr/>
        </p:nvPicPr>
        <p:blipFill rotWithShape="1">
          <a:blip r:embed="rId4">
            <a:alphaModFix/>
          </a:blip>
          <a:srcRect b="0" l="0" r="0" t="0"/>
          <a:stretch/>
        </p:blipFill>
        <p:spPr>
          <a:xfrm>
            <a:off x="466513" y="5260763"/>
            <a:ext cx="699770" cy="696278"/>
          </a:xfrm>
          <a:prstGeom prst="rect">
            <a:avLst/>
          </a:prstGeom>
          <a:noFill/>
          <a:ln>
            <a:noFill/>
          </a:ln>
        </p:spPr>
      </p:pic>
      <p:pic>
        <p:nvPicPr>
          <p:cNvPr id="1213" name="Google Shape;1213;p4:notes"/>
          <p:cNvPicPr preferRelativeResize="0"/>
          <p:nvPr/>
        </p:nvPicPr>
        <p:blipFill rotWithShape="1">
          <a:blip r:embed="rId5">
            <a:alphaModFix/>
          </a:blip>
          <a:srcRect b="0" l="0" r="0" t="0"/>
          <a:stretch/>
        </p:blipFill>
        <p:spPr>
          <a:xfrm>
            <a:off x="466513" y="6307772"/>
            <a:ext cx="699770" cy="696278"/>
          </a:xfrm>
          <a:prstGeom prst="rect">
            <a:avLst/>
          </a:prstGeom>
          <a:noFill/>
          <a:ln>
            <a:noFill/>
          </a:ln>
        </p:spPr>
      </p:pic>
      <p:sp>
        <p:nvSpPr>
          <p:cNvPr id="1214" name="Google Shape;1214;p4:notes"/>
          <p:cNvSpPr txBox="1"/>
          <p:nvPr/>
        </p:nvSpPr>
        <p:spPr>
          <a:xfrm>
            <a:off x="0" y="8896879"/>
            <a:ext cx="1399540" cy="386821"/>
          </a:xfrm>
          <a:prstGeom prst="rect">
            <a:avLst/>
          </a:prstGeom>
          <a:noFill/>
          <a:ln>
            <a:noFill/>
          </a:ln>
        </p:spPr>
        <p:txBody>
          <a:bodyPr anchorCtr="0" anchor="t" bIns="46500" lIns="93025" spcFirstLastPara="1" rIns="93025" wrap="square" tIns="46500">
            <a:noAutofit/>
          </a:bodyPr>
          <a:lstStyle/>
          <a:p>
            <a:pPr indent="0" lvl="0" marL="279085"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0" name="Shape 1820"/>
        <p:cNvGrpSpPr/>
        <p:nvPr/>
      </p:nvGrpSpPr>
      <p:grpSpPr>
        <a:xfrm>
          <a:off x="0" y="0"/>
          <a:ext cx="0" cy="0"/>
          <a:chOff x="0" y="0"/>
          <a:chExt cx="0" cy="0"/>
        </a:xfrm>
      </p:grpSpPr>
      <p:sp>
        <p:nvSpPr>
          <p:cNvPr id="1821" name="Google Shape;1821;p161: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22" name="Google Shape;1822;p161: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p162: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52" name="Google Shape;1852;p162: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p163: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70" name="Google Shape;1870;p163: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marR="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p164: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88" name="Google Shape;1888;p164: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p165: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95" name="Google Shape;1895;p165: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36: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0" name="Google Shape;1900;p36:notes"/>
          <p:cNvSpPr txBox="1"/>
          <p:nvPr>
            <p:ph idx="1" type="body"/>
          </p:nvPr>
        </p:nvSpPr>
        <p:spPr>
          <a:xfrm>
            <a:off x="1452997" y="2923722"/>
            <a:ext cx="4878904" cy="6166569"/>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p:txBody>
      </p:sp>
      <p:sp>
        <p:nvSpPr>
          <p:cNvPr id="1901" name="Google Shape;1901;p36:notes"/>
          <p:cNvSpPr txBox="1"/>
          <p:nvPr/>
        </p:nvSpPr>
        <p:spPr>
          <a:xfrm>
            <a:off x="0" y="8896879"/>
            <a:ext cx="1399540" cy="386821"/>
          </a:xfrm>
          <a:prstGeom prst="rect">
            <a:avLst/>
          </a:prstGeom>
          <a:noFill/>
          <a:ln>
            <a:noFill/>
          </a:ln>
        </p:spPr>
        <p:txBody>
          <a:bodyPr anchorCtr="0" anchor="t" bIns="46500" lIns="93025" spcFirstLastPara="1" rIns="93025" wrap="square" tIns="46500">
            <a:noAutofit/>
          </a:bodyPr>
          <a:lstStyle/>
          <a:p>
            <a:pPr indent="0" lvl="0" marL="279085"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pic>
        <p:nvPicPr>
          <p:cNvPr id="1902" name="Google Shape;1902;p36:notes"/>
          <p:cNvPicPr preferRelativeResize="0"/>
          <p:nvPr/>
        </p:nvPicPr>
        <p:blipFill rotWithShape="1">
          <a:blip r:embed="rId2">
            <a:alphaModFix/>
          </a:blip>
          <a:srcRect b="0" l="0" r="0" t="0"/>
          <a:stretch/>
        </p:blipFill>
        <p:spPr>
          <a:xfrm>
            <a:off x="457455" y="3134563"/>
            <a:ext cx="699770" cy="696278"/>
          </a:xfrm>
          <a:prstGeom prst="rect">
            <a:avLst/>
          </a:prstGeom>
          <a:noFill/>
          <a:ln>
            <a:noFill/>
          </a:ln>
        </p:spPr>
      </p:pic>
      <p:pic>
        <p:nvPicPr>
          <p:cNvPr id="1903" name="Google Shape;1903;p36:notes"/>
          <p:cNvPicPr preferRelativeResize="0"/>
          <p:nvPr/>
        </p:nvPicPr>
        <p:blipFill rotWithShape="1">
          <a:blip r:embed="rId3">
            <a:alphaModFix/>
          </a:blip>
          <a:srcRect b="0" l="0" r="0" t="0"/>
          <a:stretch/>
        </p:blipFill>
        <p:spPr>
          <a:xfrm>
            <a:off x="456372" y="5099050"/>
            <a:ext cx="699770" cy="696278"/>
          </a:xfrm>
          <a:prstGeom prst="rect">
            <a:avLst/>
          </a:prstGeom>
          <a:noFill/>
          <a:ln>
            <a:noFill/>
          </a:ln>
        </p:spPr>
      </p:pic>
      <p:pic>
        <p:nvPicPr>
          <p:cNvPr id="1904" name="Google Shape;1904;p36:notes"/>
          <p:cNvPicPr preferRelativeResize="0"/>
          <p:nvPr/>
        </p:nvPicPr>
        <p:blipFill rotWithShape="1">
          <a:blip r:embed="rId4">
            <a:alphaModFix/>
          </a:blip>
          <a:srcRect b="0" l="0" r="0" t="0"/>
          <a:stretch/>
        </p:blipFill>
        <p:spPr>
          <a:xfrm>
            <a:off x="456372" y="4184650"/>
            <a:ext cx="684558" cy="684863"/>
          </a:xfrm>
          <a:prstGeom prst="rect">
            <a:avLst/>
          </a:prstGeom>
          <a:noFill/>
          <a:ln>
            <a:noFill/>
          </a:ln>
        </p:spPr>
      </p:pic>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g124eab69980_0_0:notes"/>
          <p:cNvSpPr/>
          <p:nvPr>
            <p:ph idx="2" type="sldImg"/>
          </p:nvPr>
        </p:nvSpPr>
        <p:spPr>
          <a:xfrm>
            <a:off x="4295775" y="1082675"/>
            <a:ext cx="2260500" cy="1695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20" name="Google Shape;1920;g124eab69980_0_0:notes"/>
          <p:cNvSpPr txBox="1"/>
          <p:nvPr/>
        </p:nvSpPr>
        <p:spPr>
          <a:xfrm>
            <a:off x="0" y="8896879"/>
            <a:ext cx="1399500" cy="386700"/>
          </a:xfrm>
          <a:prstGeom prst="rect">
            <a:avLst/>
          </a:prstGeom>
          <a:noFill/>
          <a:ln>
            <a:noFill/>
          </a:ln>
        </p:spPr>
        <p:txBody>
          <a:bodyPr anchorCtr="0" anchor="t" bIns="46500" lIns="93025" spcFirstLastPara="1" rIns="93025" wrap="square" tIns="46500">
            <a:noAutofit/>
          </a:bodyPr>
          <a:lstStyle/>
          <a:p>
            <a:pPr indent="0" lvl="0" marL="279091"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pic>
        <p:nvPicPr>
          <p:cNvPr id="1921" name="Google Shape;1921;g124eab69980_0_0:notes"/>
          <p:cNvPicPr preferRelativeResize="0"/>
          <p:nvPr/>
        </p:nvPicPr>
        <p:blipFill rotWithShape="1">
          <a:blip r:embed="rId2">
            <a:alphaModFix/>
          </a:blip>
          <a:srcRect b="0" l="0" r="0" t="0"/>
          <a:stretch/>
        </p:blipFill>
        <p:spPr>
          <a:xfrm>
            <a:off x="5364903" y="8896879"/>
            <a:ext cx="1436653" cy="235900"/>
          </a:xfrm>
          <a:prstGeom prst="rect">
            <a:avLst/>
          </a:prstGeom>
          <a:noFill/>
          <a:ln>
            <a:noFill/>
          </a:ln>
        </p:spPr>
      </p:pic>
      <p:sp>
        <p:nvSpPr>
          <p:cNvPr id="1922" name="Google Shape;1922;g124eab69980_0_0:notes"/>
          <p:cNvSpPr txBox="1"/>
          <p:nvPr/>
        </p:nvSpPr>
        <p:spPr>
          <a:xfrm>
            <a:off x="1477292" y="2939838"/>
            <a:ext cx="4587300" cy="5802300"/>
          </a:xfrm>
          <a:prstGeom prst="rect">
            <a:avLst/>
          </a:prstGeom>
          <a:noFill/>
          <a:ln>
            <a:noFill/>
          </a:ln>
        </p:spPr>
        <p:txBody>
          <a:bodyPr anchorCtr="0" anchor="t" bIns="49150" lIns="98325" spcFirstLastPara="1" rIns="98325" wrap="square" tIns="4915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3F3F3F"/>
              </a:solidFill>
              <a:latin typeface="Arial"/>
              <a:ea typeface="Arial"/>
              <a:cs typeface="Arial"/>
              <a:sym typeface="Arial"/>
            </a:endParaRPr>
          </a:p>
        </p:txBody>
      </p:sp>
      <p:sp>
        <p:nvSpPr>
          <p:cNvPr id="1923" name="Google Shape;1923;g124eab69980_0_0:notes"/>
          <p:cNvSpPr txBox="1"/>
          <p:nvPr>
            <p:ph idx="1" type="body"/>
          </p:nvPr>
        </p:nvSpPr>
        <p:spPr>
          <a:xfrm>
            <a:off x="1452995" y="2923721"/>
            <a:ext cx="5138100" cy="5586300"/>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pic>
        <p:nvPicPr>
          <p:cNvPr id="1924" name="Google Shape;1924;g124eab69980_0_0:notes"/>
          <p:cNvPicPr preferRelativeResize="0"/>
          <p:nvPr/>
        </p:nvPicPr>
        <p:blipFill rotWithShape="1">
          <a:blip r:embed="rId3">
            <a:alphaModFix/>
          </a:blip>
          <a:srcRect b="0" l="0" r="0" t="0"/>
          <a:stretch/>
        </p:blipFill>
        <p:spPr>
          <a:xfrm>
            <a:off x="466514" y="2939839"/>
            <a:ext cx="726592" cy="722966"/>
          </a:xfrm>
          <a:prstGeom prst="rect">
            <a:avLst/>
          </a:prstGeom>
          <a:noFill/>
          <a:ln>
            <a:noFill/>
          </a:ln>
        </p:spPr>
      </p:pic>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4" name="Shape 1934"/>
        <p:cNvGrpSpPr/>
        <p:nvPr/>
      </p:nvGrpSpPr>
      <p:grpSpPr>
        <a:xfrm>
          <a:off x="0" y="0"/>
          <a:ext cx="0" cy="0"/>
          <a:chOff x="0" y="0"/>
          <a:chExt cx="0" cy="0"/>
        </a:xfrm>
      </p:grpSpPr>
      <p:sp>
        <p:nvSpPr>
          <p:cNvPr id="1935" name="Google Shape;1935;p38:notes"/>
          <p:cNvSpPr txBox="1"/>
          <p:nvPr>
            <p:ph idx="1" type="body"/>
          </p:nvPr>
        </p:nvSpPr>
        <p:spPr>
          <a:xfrm>
            <a:off x="1452995" y="2923721"/>
            <a:ext cx="5138126" cy="558633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
        <p:nvSpPr>
          <p:cNvPr id="1936" name="Google Shape;1936;p38: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2" name="Shape 1942"/>
        <p:cNvGrpSpPr/>
        <p:nvPr/>
      </p:nvGrpSpPr>
      <p:grpSpPr>
        <a:xfrm>
          <a:off x="0" y="0"/>
          <a:ext cx="0" cy="0"/>
          <a:chOff x="0" y="0"/>
          <a:chExt cx="0" cy="0"/>
        </a:xfrm>
      </p:grpSpPr>
      <p:sp>
        <p:nvSpPr>
          <p:cNvPr id="1943" name="Google Shape;1943;p39:notes"/>
          <p:cNvSpPr/>
          <p:nvPr>
            <p:ph idx="2" type="sldImg"/>
          </p:nvPr>
        </p:nvSpPr>
        <p:spPr>
          <a:xfrm>
            <a:off x="4195763" y="1006475"/>
            <a:ext cx="2376487" cy="1782763"/>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44" name="Google Shape;1944;p39:notes"/>
          <p:cNvSpPr txBox="1"/>
          <p:nvPr>
            <p:ph idx="1" type="body"/>
          </p:nvPr>
        </p:nvSpPr>
        <p:spPr>
          <a:xfrm>
            <a:off x="1455632" y="2927721"/>
            <a:ext cx="4853728" cy="5826390"/>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br>
              <a:rPr b="1" lang="en-US">
                <a:solidFill>
                  <a:srgbClr val="3F3F3F"/>
                </a:solidFill>
              </a:rPr>
            </a:br>
            <a:endParaRPr>
              <a:solidFill>
                <a:srgbClr val="3F3F3F"/>
              </a:solidFill>
            </a:endParaRPr>
          </a:p>
          <a:p>
            <a:pPr indent="0" lvl="0" marL="0" rtl="0" algn="l">
              <a:lnSpc>
                <a:spcPct val="100000"/>
              </a:lnSpc>
              <a:spcBef>
                <a:spcPts val="0"/>
              </a:spcBef>
              <a:spcAft>
                <a:spcPts val="0"/>
              </a:spcAft>
              <a:buSzPts val="1400"/>
              <a:buNone/>
            </a:pPr>
            <a:r>
              <a:t/>
            </a:r>
            <a:endParaRPr>
              <a:solidFill>
                <a:srgbClr val="3F3F3F"/>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i="1" lang="en-US">
                <a:latin typeface="Arial"/>
                <a:ea typeface="Arial"/>
                <a:cs typeface="Arial"/>
                <a:sym typeface="Arial"/>
              </a:rPr>
              <a:t>	</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945" name="Google Shape;1945;p39:notes"/>
          <p:cNvSpPr txBox="1"/>
          <p:nvPr/>
        </p:nvSpPr>
        <p:spPr>
          <a:xfrm>
            <a:off x="0" y="8909050"/>
            <a:ext cx="1402080" cy="387350"/>
          </a:xfrm>
          <a:prstGeom prst="rect">
            <a:avLst/>
          </a:prstGeom>
          <a:noFill/>
          <a:ln>
            <a:noFill/>
          </a:ln>
        </p:spPr>
        <p:txBody>
          <a:bodyPr anchorCtr="0" anchor="t" bIns="46575" lIns="93175" spcFirstLastPara="1" rIns="93175" wrap="square" tIns="46575">
            <a:noAutofit/>
          </a:bodyPr>
          <a:lstStyle/>
          <a:p>
            <a:pPr indent="0" lvl="0" marL="279532"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pic>
        <p:nvPicPr>
          <p:cNvPr id="1946" name="Google Shape;1946;p39:notes"/>
          <p:cNvPicPr preferRelativeResize="0"/>
          <p:nvPr/>
        </p:nvPicPr>
        <p:blipFill rotWithShape="1">
          <a:blip r:embed="rId2">
            <a:alphaModFix/>
          </a:blip>
          <a:srcRect b="0" l="0" r="0" t="0"/>
          <a:stretch/>
        </p:blipFill>
        <p:spPr>
          <a:xfrm>
            <a:off x="467360" y="3331210"/>
            <a:ext cx="701040" cy="697230"/>
          </a:xfrm>
          <a:prstGeom prst="rect">
            <a:avLst/>
          </a:prstGeom>
          <a:noFill/>
          <a:ln>
            <a:noFill/>
          </a:ln>
        </p:spPr>
      </p:pic>
      <p:pic>
        <p:nvPicPr>
          <p:cNvPr id="1947" name="Google Shape;1947;p39:notes"/>
          <p:cNvPicPr preferRelativeResize="0"/>
          <p:nvPr/>
        </p:nvPicPr>
        <p:blipFill rotWithShape="1">
          <a:blip r:embed="rId3">
            <a:alphaModFix/>
          </a:blip>
          <a:srcRect b="0" l="0" r="0" t="0"/>
          <a:stretch/>
        </p:blipFill>
        <p:spPr>
          <a:xfrm>
            <a:off x="451009" y="6894830"/>
            <a:ext cx="701040" cy="697230"/>
          </a:xfrm>
          <a:prstGeom prst="rect">
            <a:avLst/>
          </a:prstGeom>
          <a:noFill/>
          <a:ln>
            <a:noFill/>
          </a:ln>
        </p:spPr>
      </p:pic>
      <p:pic>
        <p:nvPicPr>
          <p:cNvPr id="1948" name="Google Shape;1948;p39:notes"/>
          <p:cNvPicPr preferRelativeResize="0"/>
          <p:nvPr/>
        </p:nvPicPr>
        <p:blipFill rotWithShape="1">
          <a:blip r:embed="rId2">
            <a:alphaModFix/>
          </a:blip>
          <a:srcRect b="0" l="0" r="0" t="0"/>
          <a:stretch/>
        </p:blipFill>
        <p:spPr>
          <a:xfrm>
            <a:off x="456518" y="7824470"/>
            <a:ext cx="701040" cy="697230"/>
          </a:xfrm>
          <a:prstGeom prst="rect">
            <a:avLst/>
          </a:prstGeom>
          <a:noFill/>
          <a:ln>
            <a:noFill/>
          </a:ln>
        </p:spPr>
      </p:pic>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3" name="Shape 1963"/>
        <p:cNvGrpSpPr/>
        <p:nvPr/>
      </p:nvGrpSpPr>
      <p:grpSpPr>
        <a:xfrm>
          <a:off x="0" y="0"/>
          <a:ext cx="0" cy="0"/>
          <a:chOff x="0" y="0"/>
          <a:chExt cx="0" cy="0"/>
        </a:xfrm>
      </p:grpSpPr>
      <p:sp>
        <p:nvSpPr>
          <p:cNvPr id="1964" name="Google Shape;1964;p40:notes"/>
          <p:cNvSpPr/>
          <p:nvPr>
            <p:ph idx="2" type="sldImg"/>
          </p:nvPr>
        </p:nvSpPr>
        <p:spPr>
          <a:xfrm>
            <a:off x="4281488" y="1082675"/>
            <a:ext cx="2271712" cy="17033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65" name="Google Shape;1965;p40:notes"/>
          <p:cNvSpPr txBox="1"/>
          <p:nvPr>
            <p:ph idx="1" type="body"/>
          </p:nvPr>
        </p:nvSpPr>
        <p:spPr>
          <a:xfrm>
            <a:off x="1477293" y="2786064"/>
            <a:ext cx="5075907" cy="5956088"/>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solidFill>
                <a:srgbClr val="3F3F3F"/>
              </a:solidFill>
            </a:endParaRPr>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t/>
            </a:r>
            <a:endParaRPr/>
          </a:p>
        </p:txBody>
      </p:sp>
      <p:pic>
        <p:nvPicPr>
          <p:cNvPr id="1966" name="Google Shape;1966;p40:notes"/>
          <p:cNvPicPr preferRelativeResize="0"/>
          <p:nvPr/>
        </p:nvPicPr>
        <p:blipFill rotWithShape="1">
          <a:blip r:embed="rId2">
            <a:alphaModFix/>
          </a:blip>
          <a:srcRect b="0" l="0" r="0" t="0"/>
          <a:stretch/>
        </p:blipFill>
        <p:spPr>
          <a:xfrm>
            <a:off x="456372" y="5099050"/>
            <a:ext cx="699770" cy="696278"/>
          </a:xfrm>
          <a:prstGeom prst="rect">
            <a:avLst/>
          </a:prstGeom>
          <a:noFill/>
          <a:ln>
            <a:noFill/>
          </a:ln>
        </p:spPr>
      </p:pic>
      <p:sp>
        <p:nvSpPr>
          <p:cNvPr id="1967" name="Google Shape;1967;p40:notes"/>
          <p:cNvSpPr txBox="1"/>
          <p:nvPr/>
        </p:nvSpPr>
        <p:spPr>
          <a:xfrm>
            <a:off x="0" y="8896879"/>
            <a:ext cx="1399540" cy="386821"/>
          </a:xfrm>
          <a:prstGeom prst="rect">
            <a:avLst/>
          </a:prstGeom>
          <a:noFill/>
          <a:ln>
            <a:noFill/>
          </a:ln>
        </p:spPr>
        <p:txBody>
          <a:bodyPr anchorCtr="0" anchor="t" bIns="46500" lIns="93025" spcFirstLastPara="1" rIns="93025" wrap="square" tIns="46500">
            <a:noAutofit/>
          </a:bodyPr>
          <a:lstStyle/>
          <a:p>
            <a:pPr indent="0" lvl="0" marL="279085"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pic>
        <p:nvPicPr>
          <p:cNvPr id="1968" name="Google Shape;1968;p40:notes"/>
          <p:cNvPicPr preferRelativeResize="0"/>
          <p:nvPr/>
        </p:nvPicPr>
        <p:blipFill rotWithShape="1">
          <a:blip r:embed="rId3">
            <a:alphaModFix/>
          </a:blip>
          <a:srcRect b="0" l="0" r="0" t="0"/>
          <a:stretch/>
        </p:blipFill>
        <p:spPr>
          <a:xfrm>
            <a:off x="456372" y="3194050"/>
            <a:ext cx="699770" cy="696278"/>
          </a:xfrm>
          <a:prstGeom prst="rect">
            <a:avLst/>
          </a:prstGeom>
          <a:noFill/>
          <a:ln>
            <a:noFill/>
          </a:ln>
        </p:spPr>
      </p:pic>
      <p:pic>
        <p:nvPicPr>
          <p:cNvPr id="1969" name="Google Shape;1969;p40:notes"/>
          <p:cNvPicPr preferRelativeResize="0"/>
          <p:nvPr/>
        </p:nvPicPr>
        <p:blipFill rotWithShape="1">
          <a:blip r:embed="rId4">
            <a:alphaModFix/>
          </a:blip>
          <a:srcRect b="0" l="0" r="0" t="0"/>
          <a:stretch/>
        </p:blipFill>
        <p:spPr>
          <a:xfrm>
            <a:off x="456372" y="4260850"/>
            <a:ext cx="684558" cy="684863"/>
          </a:xfrm>
          <a:prstGeom prst="rect">
            <a:avLst/>
          </a:prstGeom>
          <a:noFill/>
          <a:ln>
            <a:noFill/>
          </a:ln>
        </p:spPr>
      </p:pic>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123f279f0f2_1_0:notes"/>
          <p:cNvSpPr/>
          <p:nvPr>
            <p:ph idx="2" type="sldImg"/>
          </p:nvPr>
        </p:nvSpPr>
        <p:spPr>
          <a:xfrm>
            <a:off x="4187825" y="1004888"/>
            <a:ext cx="2373300" cy="1781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6" name="Google Shape;1236;g123f279f0f2_1_0:notes"/>
          <p:cNvSpPr txBox="1"/>
          <p:nvPr>
            <p:ph idx="1" type="body"/>
          </p:nvPr>
        </p:nvSpPr>
        <p:spPr>
          <a:xfrm>
            <a:off x="1452995" y="2923722"/>
            <a:ext cx="4611600" cy="5818500"/>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solidFill>
                <a:srgbClr val="3F3F3F"/>
              </a:solidFill>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rPr i="1" lang="en-US">
                <a:solidFill>
                  <a:srgbClr val="3F3F3F"/>
                </a:solidFill>
                <a:latin typeface="Arial"/>
                <a:ea typeface="Arial"/>
                <a:cs typeface="Arial"/>
                <a:sym typeface="Arial"/>
              </a:rPr>
              <a:t>	</a:t>
            </a:r>
            <a:endParaRPr/>
          </a:p>
          <a:p>
            <a:pPr indent="0" lvl="0" marL="0" rtl="0" algn="l">
              <a:lnSpc>
                <a:spcPct val="100000"/>
              </a:lnSpc>
              <a:spcBef>
                <a:spcPts val="0"/>
              </a:spcBef>
              <a:spcAft>
                <a:spcPts val="0"/>
              </a:spcAft>
              <a:buSzPts val="1400"/>
              <a:buNone/>
            </a:pPr>
            <a:r>
              <a:t/>
            </a:r>
            <a:endParaRPr>
              <a:solidFill>
                <a:srgbClr val="3F3F3F"/>
              </a:solidFill>
              <a:latin typeface="Arial"/>
              <a:ea typeface="Arial"/>
              <a:cs typeface="Arial"/>
              <a:sym typeface="Arial"/>
            </a:endParaRPr>
          </a:p>
        </p:txBody>
      </p:sp>
      <p:sp>
        <p:nvSpPr>
          <p:cNvPr id="1237" name="Google Shape;1237;g123f279f0f2_1_0:notes"/>
          <p:cNvSpPr txBox="1"/>
          <p:nvPr/>
        </p:nvSpPr>
        <p:spPr>
          <a:xfrm>
            <a:off x="0" y="8896879"/>
            <a:ext cx="1399500" cy="386700"/>
          </a:xfrm>
          <a:prstGeom prst="rect">
            <a:avLst/>
          </a:prstGeom>
          <a:noFill/>
          <a:ln>
            <a:noFill/>
          </a:ln>
        </p:spPr>
        <p:txBody>
          <a:bodyPr anchorCtr="0" anchor="t" bIns="46500" lIns="93025" spcFirstLastPara="1" rIns="93025" wrap="square" tIns="46500">
            <a:noAutofit/>
          </a:bodyPr>
          <a:lstStyle/>
          <a:p>
            <a:pPr indent="0" lvl="0" marL="279085"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pic>
        <p:nvPicPr>
          <p:cNvPr id="1238" name="Google Shape;1238;g123f279f0f2_1_0:notes"/>
          <p:cNvPicPr preferRelativeResize="0"/>
          <p:nvPr/>
        </p:nvPicPr>
        <p:blipFill rotWithShape="1">
          <a:blip r:embed="rId2">
            <a:alphaModFix/>
          </a:blip>
          <a:srcRect b="0" l="0" r="0" t="0"/>
          <a:stretch/>
        </p:blipFill>
        <p:spPr>
          <a:xfrm>
            <a:off x="466513" y="3326659"/>
            <a:ext cx="699770" cy="696278"/>
          </a:xfrm>
          <a:prstGeom prst="rect">
            <a:avLst/>
          </a:prstGeom>
          <a:noFill/>
          <a:ln>
            <a:noFill/>
          </a:ln>
        </p:spPr>
      </p:pic>
      <p:pic>
        <p:nvPicPr>
          <p:cNvPr id="1239" name="Google Shape;1239;g123f279f0f2_1_0:notes"/>
          <p:cNvPicPr preferRelativeResize="0"/>
          <p:nvPr/>
        </p:nvPicPr>
        <p:blipFill rotWithShape="1">
          <a:blip r:embed="rId3">
            <a:alphaModFix/>
          </a:blip>
          <a:srcRect b="0" l="0" r="0" t="0"/>
          <a:stretch/>
        </p:blipFill>
        <p:spPr>
          <a:xfrm>
            <a:off x="466513" y="5099050"/>
            <a:ext cx="699770" cy="696278"/>
          </a:xfrm>
          <a:prstGeom prst="rect">
            <a:avLst/>
          </a:prstGeom>
          <a:noFill/>
          <a:ln>
            <a:noFill/>
          </a:ln>
        </p:spPr>
      </p:pic>
      <p:pic>
        <p:nvPicPr>
          <p:cNvPr id="1240" name="Google Shape;1240;g123f279f0f2_1_0:notes"/>
          <p:cNvPicPr preferRelativeResize="0"/>
          <p:nvPr/>
        </p:nvPicPr>
        <p:blipFill rotWithShape="1">
          <a:blip r:embed="rId2">
            <a:alphaModFix/>
          </a:blip>
          <a:srcRect b="0" l="0" r="0" t="0"/>
          <a:stretch/>
        </p:blipFill>
        <p:spPr>
          <a:xfrm>
            <a:off x="479788" y="6318250"/>
            <a:ext cx="699770" cy="696278"/>
          </a:xfrm>
          <a:prstGeom prst="rect">
            <a:avLst/>
          </a:prstGeom>
          <a:noFill/>
          <a:ln>
            <a:noFill/>
          </a:ln>
        </p:spPr>
      </p:pic>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p41:notes"/>
          <p:cNvSpPr/>
          <p:nvPr>
            <p:ph idx="2" type="sldImg"/>
          </p:nvPr>
        </p:nvSpPr>
        <p:spPr>
          <a:xfrm>
            <a:off x="4187825" y="1004888"/>
            <a:ext cx="2373313" cy="17811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83" name="Google Shape;1983;p41:notes"/>
          <p:cNvSpPr txBox="1"/>
          <p:nvPr/>
        </p:nvSpPr>
        <p:spPr>
          <a:xfrm>
            <a:off x="0" y="8896879"/>
            <a:ext cx="1399540" cy="386821"/>
          </a:xfrm>
          <a:prstGeom prst="rect">
            <a:avLst/>
          </a:prstGeom>
          <a:noFill/>
          <a:ln>
            <a:noFill/>
          </a:ln>
        </p:spPr>
        <p:txBody>
          <a:bodyPr anchorCtr="0" anchor="t" bIns="46500" lIns="93025" spcFirstLastPara="1" rIns="93025" wrap="square" tIns="46500">
            <a:noAutofit/>
          </a:bodyPr>
          <a:lstStyle/>
          <a:p>
            <a:pPr indent="0" lvl="0" marL="279085"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pic>
        <p:nvPicPr>
          <p:cNvPr id="1984" name="Google Shape;1984;p41:notes"/>
          <p:cNvPicPr preferRelativeResize="0"/>
          <p:nvPr/>
        </p:nvPicPr>
        <p:blipFill rotWithShape="1">
          <a:blip r:embed="rId2">
            <a:alphaModFix/>
          </a:blip>
          <a:srcRect b="0" l="0" r="0" t="0"/>
          <a:stretch/>
        </p:blipFill>
        <p:spPr>
          <a:xfrm>
            <a:off x="466513" y="3326659"/>
            <a:ext cx="699770" cy="696278"/>
          </a:xfrm>
          <a:prstGeom prst="rect">
            <a:avLst/>
          </a:prstGeom>
          <a:noFill/>
          <a:ln>
            <a:noFill/>
          </a:ln>
        </p:spPr>
      </p:pic>
      <p:sp>
        <p:nvSpPr>
          <p:cNvPr id="1985" name="Google Shape;1985;p41:notes"/>
          <p:cNvSpPr txBox="1"/>
          <p:nvPr>
            <p:ph idx="1" type="body"/>
          </p:nvPr>
        </p:nvSpPr>
        <p:spPr>
          <a:xfrm>
            <a:off x="1452995" y="2923721"/>
            <a:ext cx="4767182" cy="5663702"/>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123f279f0f2_1_192:notes"/>
          <p:cNvSpPr/>
          <p:nvPr>
            <p:ph idx="2" type="sldImg"/>
          </p:nvPr>
        </p:nvSpPr>
        <p:spPr>
          <a:xfrm>
            <a:off x="4281488" y="1082675"/>
            <a:ext cx="2271600" cy="1703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49" name="Google Shape;1249;g123f279f0f2_1_192:notes"/>
          <p:cNvSpPr txBox="1"/>
          <p:nvPr>
            <p:ph idx="1" type="body"/>
          </p:nvPr>
        </p:nvSpPr>
        <p:spPr>
          <a:xfrm>
            <a:off x="1477293" y="2939838"/>
            <a:ext cx="4587300" cy="5802300"/>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306"/>
              </a:spcBef>
              <a:spcAft>
                <a:spcPts val="0"/>
              </a:spcAft>
              <a:buSzPts val="1400"/>
              <a:buNone/>
            </a:pPr>
            <a:r>
              <a:t/>
            </a:r>
            <a:endParaRPr/>
          </a:p>
        </p:txBody>
      </p:sp>
      <p:pic>
        <p:nvPicPr>
          <p:cNvPr id="1250" name="Google Shape;1250;g123f279f0f2_1_192:notes"/>
          <p:cNvPicPr preferRelativeResize="0"/>
          <p:nvPr/>
        </p:nvPicPr>
        <p:blipFill rotWithShape="1">
          <a:blip r:embed="rId2">
            <a:alphaModFix/>
          </a:blip>
          <a:srcRect b="0" l="0" r="0" t="0"/>
          <a:stretch/>
        </p:blipFill>
        <p:spPr>
          <a:xfrm>
            <a:off x="466513" y="3404023"/>
            <a:ext cx="699770" cy="696278"/>
          </a:xfrm>
          <a:prstGeom prst="rect">
            <a:avLst/>
          </a:prstGeom>
          <a:noFill/>
          <a:ln>
            <a:noFill/>
          </a:ln>
        </p:spPr>
      </p:pic>
      <p:sp>
        <p:nvSpPr>
          <p:cNvPr id="1251" name="Google Shape;1251;g123f279f0f2_1_192:notes"/>
          <p:cNvSpPr txBox="1"/>
          <p:nvPr/>
        </p:nvSpPr>
        <p:spPr>
          <a:xfrm>
            <a:off x="0" y="8896879"/>
            <a:ext cx="1399500" cy="386700"/>
          </a:xfrm>
          <a:prstGeom prst="rect">
            <a:avLst/>
          </a:prstGeom>
          <a:noFill/>
          <a:ln>
            <a:noFill/>
          </a:ln>
        </p:spPr>
        <p:txBody>
          <a:bodyPr anchorCtr="0" anchor="t" bIns="46500" lIns="93025" spcFirstLastPara="1" rIns="93025" wrap="square" tIns="46500">
            <a:noAutofit/>
          </a:bodyPr>
          <a:lstStyle/>
          <a:p>
            <a:pPr indent="0" lvl="0" marL="279085"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6.png"/><Relationship Id="rId3" Type="http://schemas.openxmlformats.org/officeDocument/2006/relationships/image" Target="../media/image26.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4.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8.jpg"/><Relationship Id="rId3" Type="http://schemas.openxmlformats.org/officeDocument/2006/relationships/image" Target="../media/image9.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8.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9.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 name="Shape 11"/>
        <p:cNvGrpSpPr/>
        <p:nvPr/>
      </p:nvGrpSpPr>
      <p:grpSpPr>
        <a:xfrm>
          <a:off x="0" y="0"/>
          <a:ext cx="0" cy="0"/>
          <a:chOff x="0" y="0"/>
          <a:chExt cx="0" cy="0"/>
        </a:xfrm>
      </p:grpSpPr>
      <p:sp>
        <p:nvSpPr>
          <p:cNvPr id="12" name="Google Shape;12;p4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 name="Google Shape;13;p43"/>
          <p:cNvPicPr preferRelativeResize="0"/>
          <p:nvPr/>
        </p:nvPicPr>
        <p:blipFill rotWithShape="1">
          <a:blip r:embed="rId2">
            <a:alphaModFix/>
          </a:blip>
          <a:srcRect b="0" l="0" r="0" t="0"/>
          <a:stretch/>
        </p:blipFill>
        <p:spPr>
          <a:xfrm>
            <a:off x="-2" y="-54996"/>
            <a:ext cx="9220202" cy="691025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63" name="Shape 63"/>
        <p:cNvGrpSpPr/>
        <p:nvPr/>
      </p:nvGrpSpPr>
      <p:grpSpPr>
        <a:xfrm>
          <a:off x="0" y="0"/>
          <a:ext cx="0" cy="0"/>
          <a:chOff x="0" y="0"/>
          <a:chExt cx="0" cy="0"/>
        </a:xfrm>
      </p:grpSpPr>
      <p:sp>
        <p:nvSpPr>
          <p:cNvPr id="64" name="Google Shape;64;p61"/>
          <p:cNvSpPr/>
          <p:nvPr/>
        </p:nvSpPr>
        <p:spPr>
          <a:xfrm>
            <a:off x="0" y="-646"/>
            <a:ext cx="228600" cy="76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p61"/>
          <p:cNvSpPr/>
          <p:nvPr/>
        </p:nvSpPr>
        <p:spPr>
          <a:xfrm>
            <a:off x="228600" y="0"/>
            <a:ext cx="457200" cy="762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61"/>
          <p:cNvSpPr/>
          <p:nvPr/>
        </p:nvSpPr>
        <p:spPr>
          <a:xfrm>
            <a:off x="685800" y="0"/>
            <a:ext cx="685800" cy="762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p61"/>
          <p:cNvSpPr/>
          <p:nvPr/>
        </p:nvSpPr>
        <p:spPr>
          <a:xfrm>
            <a:off x="1371600" y="0"/>
            <a:ext cx="3200400" cy="75600"/>
          </a:xfrm>
          <a:prstGeom prst="rect">
            <a:avLst/>
          </a:prstGeom>
          <a:solidFill>
            <a:srgbClr val="D5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p61"/>
          <p:cNvSpPr/>
          <p:nvPr/>
        </p:nvSpPr>
        <p:spPr>
          <a:xfrm>
            <a:off x="4572000" y="0"/>
            <a:ext cx="2209800" cy="756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61"/>
          <p:cNvSpPr/>
          <p:nvPr/>
        </p:nvSpPr>
        <p:spPr>
          <a:xfrm>
            <a:off x="6781800" y="0"/>
            <a:ext cx="2362200" cy="756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 name="Google Shape;70;p61"/>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Google Shape;71;p61"/>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 name="Google Shape;72;p61"/>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3" name="Google Shape;73;p61"/>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2" name="Shape 772"/>
        <p:cNvGrpSpPr/>
        <p:nvPr/>
      </p:nvGrpSpPr>
      <p:grpSpPr>
        <a:xfrm>
          <a:off x="0" y="0"/>
          <a:ext cx="0" cy="0"/>
          <a:chOff x="0" y="0"/>
          <a:chExt cx="0" cy="0"/>
        </a:xfrm>
      </p:grpSpPr>
      <p:sp>
        <p:nvSpPr>
          <p:cNvPr id="773" name="Google Shape;773;p91"/>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91"/>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91"/>
          <p:cNvSpPr txBox="1"/>
          <p:nvPr/>
        </p:nvSpPr>
        <p:spPr>
          <a:xfrm>
            <a:off x="1645238" y="636424"/>
            <a:ext cx="311700" cy="300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accent6"/>
                </a:solidFill>
                <a:latin typeface="Noto Sans Symbols"/>
                <a:ea typeface="Noto Sans Symbols"/>
                <a:cs typeface="Noto Sans Symbols"/>
                <a:sym typeface="Noto Sans Symbols"/>
              </a:rPr>
              <a:t>◤</a:t>
            </a:r>
            <a:endParaRPr b="0" i="0" sz="750" u="none" cap="none" strike="noStrike">
              <a:solidFill>
                <a:schemeClr val="accent6"/>
              </a:solidFill>
              <a:latin typeface="Arial"/>
              <a:ea typeface="Arial"/>
              <a:cs typeface="Arial"/>
              <a:sym typeface="Arial"/>
            </a:endParaRPr>
          </a:p>
        </p:txBody>
      </p:sp>
      <p:sp>
        <p:nvSpPr>
          <p:cNvPr id="776" name="Google Shape;776;p91"/>
          <p:cNvSpPr txBox="1"/>
          <p:nvPr>
            <p:ph type="title"/>
          </p:nvPr>
        </p:nvSpPr>
        <p:spPr>
          <a:xfrm>
            <a:off x="1957405" y="805818"/>
            <a:ext cx="5967300" cy="107820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7" name="Google Shape;777;p91"/>
          <p:cNvSpPr txBox="1"/>
          <p:nvPr>
            <p:ph idx="1" type="body"/>
          </p:nvPr>
        </p:nvSpPr>
        <p:spPr>
          <a:xfrm>
            <a:off x="1956964" y="2052115"/>
            <a:ext cx="2922300" cy="713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750"/>
              </a:spcBef>
              <a:spcAft>
                <a:spcPts val="0"/>
              </a:spcAft>
              <a:buSzPts val="1485"/>
              <a:buNone/>
              <a:defRPr b="0" sz="1650" cap="none">
                <a:solidFill>
                  <a:schemeClr val="accent6"/>
                </a:solidFill>
              </a:defRPr>
            </a:lvl1pPr>
            <a:lvl2pPr indent="-228600" lvl="1" marL="914400" algn="l">
              <a:lnSpc>
                <a:spcPct val="120000"/>
              </a:lnSpc>
              <a:spcBef>
                <a:spcPts val="450"/>
              </a:spcBef>
              <a:spcAft>
                <a:spcPts val="0"/>
              </a:spcAft>
              <a:buSzPts val="1350"/>
              <a:buNone/>
              <a:defRPr b="1" sz="1500"/>
            </a:lvl2pPr>
            <a:lvl3pPr indent="-228600" lvl="2" marL="1371600" algn="l">
              <a:lnSpc>
                <a:spcPct val="120000"/>
              </a:lnSpc>
              <a:spcBef>
                <a:spcPts val="450"/>
              </a:spcBef>
              <a:spcAft>
                <a:spcPts val="0"/>
              </a:spcAft>
              <a:buSzPts val="1215"/>
              <a:buNone/>
              <a:defRPr b="1" sz="1350"/>
            </a:lvl3pPr>
            <a:lvl4pPr indent="-228600" lvl="3" marL="1828800" algn="l">
              <a:lnSpc>
                <a:spcPct val="120000"/>
              </a:lnSpc>
              <a:spcBef>
                <a:spcPts val="450"/>
              </a:spcBef>
              <a:spcAft>
                <a:spcPts val="0"/>
              </a:spcAft>
              <a:buSzPts val="1080"/>
              <a:buNone/>
              <a:defRPr b="1" sz="1200"/>
            </a:lvl4pPr>
            <a:lvl5pPr indent="-228600" lvl="4" marL="2286000" algn="l">
              <a:lnSpc>
                <a:spcPct val="120000"/>
              </a:lnSpc>
              <a:spcBef>
                <a:spcPts val="450"/>
              </a:spcBef>
              <a:spcAft>
                <a:spcPts val="0"/>
              </a:spcAft>
              <a:buSzPts val="1080"/>
              <a:buNone/>
              <a:defRPr b="1" sz="1200"/>
            </a:lvl5pPr>
            <a:lvl6pPr indent="-228600" lvl="5" marL="2743200" algn="l">
              <a:lnSpc>
                <a:spcPct val="120000"/>
              </a:lnSpc>
              <a:spcBef>
                <a:spcPts val="450"/>
              </a:spcBef>
              <a:spcAft>
                <a:spcPts val="0"/>
              </a:spcAft>
              <a:buSzPts val="1080"/>
              <a:buNone/>
              <a:defRPr b="1" sz="1200"/>
            </a:lvl6pPr>
            <a:lvl7pPr indent="-228600" lvl="6" marL="3200400" algn="l">
              <a:lnSpc>
                <a:spcPct val="120000"/>
              </a:lnSpc>
              <a:spcBef>
                <a:spcPts val="450"/>
              </a:spcBef>
              <a:spcAft>
                <a:spcPts val="0"/>
              </a:spcAft>
              <a:buSzPts val="1080"/>
              <a:buNone/>
              <a:defRPr b="1" sz="1200"/>
            </a:lvl7pPr>
            <a:lvl8pPr indent="-228600" lvl="7" marL="3657600" algn="l">
              <a:lnSpc>
                <a:spcPct val="120000"/>
              </a:lnSpc>
              <a:spcBef>
                <a:spcPts val="450"/>
              </a:spcBef>
              <a:spcAft>
                <a:spcPts val="0"/>
              </a:spcAft>
              <a:buSzPts val="1080"/>
              <a:buNone/>
              <a:defRPr b="1" sz="1200"/>
            </a:lvl8pPr>
            <a:lvl9pPr indent="-228600" lvl="8" marL="4114800" algn="l">
              <a:lnSpc>
                <a:spcPct val="120000"/>
              </a:lnSpc>
              <a:spcBef>
                <a:spcPts val="450"/>
              </a:spcBef>
              <a:spcAft>
                <a:spcPts val="450"/>
              </a:spcAft>
              <a:buSzPts val="1080"/>
              <a:buNone/>
              <a:defRPr b="1" sz="1200"/>
            </a:lvl9pPr>
          </a:lstStyle>
          <a:p/>
        </p:txBody>
      </p:sp>
      <p:sp>
        <p:nvSpPr>
          <p:cNvPr id="778" name="Google Shape;778;p91"/>
          <p:cNvSpPr txBox="1"/>
          <p:nvPr>
            <p:ph idx="2" type="body"/>
          </p:nvPr>
        </p:nvSpPr>
        <p:spPr>
          <a:xfrm>
            <a:off x="1956964" y="2851331"/>
            <a:ext cx="2920200" cy="3071400"/>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750"/>
              </a:spcBef>
              <a:spcAft>
                <a:spcPts val="0"/>
              </a:spcAft>
              <a:buSzPts val="1620"/>
              <a:buChar char="▪"/>
              <a:defRPr/>
            </a:lvl1pPr>
            <a:lvl2pPr indent="-331469" lvl="1" marL="914400" algn="l">
              <a:lnSpc>
                <a:spcPct val="120000"/>
              </a:lnSpc>
              <a:spcBef>
                <a:spcPts val="450"/>
              </a:spcBef>
              <a:spcAft>
                <a:spcPts val="0"/>
              </a:spcAft>
              <a:buSzPts val="1620"/>
              <a:buChar char="▪"/>
              <a:defRPr/>
            </a:lvl2pPr>
            <a:lvl3pPr indent="-331469" lvl="2" marL="1371600" algn="l">
              <a:lnSpc>
                <a:spcPct val="120000"/>
              </a:lnSpc>
              <a:spcBef>
                <a:spcPts val="450"/>
              </a:spcBef>
              <a:spcAft>
                <a:spcPts val="0"/>
              </a:spcAft>
              <a:buSzPts val="1620"/>
              <a:buChar char="▪"/>
              <a:defRPr/>
            </a:lvl3pPr>
            <a:lvl4pPr indent="-331469" lvl="3" marL="1828800" algn="l">
              <a:lnSpc>
                <a:spcPct val="120000"/>
              </a:lnSpc>
              <a:spcBef>
                <a:spcPts val="450"/>
              </a:spcBef>
              <a:spcAft>
                <a:spcPts val="0"/>
              </a:spcAft>
              <a:buSzPts val="1620"/>
              <a:buChar char="▪"/>
              <a:defRPr/>
            </a:lvl4pPr>
            <a:lvl5pPr indent="-331470" lvl="4" marL="2286000" algn="l">
              <a:lnSpc>
                <a:spcPct val="120000"/>
              </a:lnSpc>
              <a:spcBef>
                <a:spcPts val="450"/>
              </a:spcBef>
              <a:spcAft>
                <a:spcPts val="0"/>
              </a:spcAft>
              <a:buSzPts val="1620"/>
              <a:buChar char="▪"/>
              <a:defRPr/>
            </a:lvl5pPr>
            <a:lvl6pPr indent="-331470" lvl="5" marL="2743200" algn="l">
              <a:lnSpc>
                <a:spcPct val="120000"/>
              </a:lnSpc>
              <a:spcBef>
                <a:spcPts val="450"/>
              </a:spcBef>
              <a:spcAft>
                <a:spcPts val="0"/>
              </a:spcAft>
              <a:buSzPts val="1620"/>
              <a:buChar char="▪"/>
              <a:defRPr/>
            </a:lvl6pPr>
            <a:lvl7pPr indent="-331470" lvl="6" marL="3200400" algn="l">
              <a:lnSpc>
                <a:spcPct val="120000"/>
              </a:lnSpc>
              <a:spcBef>
                <a:spcPts val="450"/>
              </a:spcBef>
              <a:spcAft>
                <a:spcPts val="0"/>
              </a:spcAft>
              <a:buSzPts val="1620"/>
              <a:buChar char="▪"/>
              <a:defRPr/>
            </a:lvl7pPr>
            <a:lvl8pPr indent="-331470" lvl="7" marL="3657600" algn="l">
              <a:lnSpc>
                <a:spcPct val="120000"/>
              </a:lnSpc>
              <a:spcBef>
                <a:spcPts val="450"/>
              </a:spcBef>
              <a:spcAft>
                <a:spcPts val="0"/>
              </a:spcAft>
              <a:buSzPts val="1620"/>
              <a:buChar char="▪"/>
              <a:defRPr/>
            </a:lvl8pPr>
            <a:lvl9pPr indent="-331470" lvl="8" marL="4114800" algn="l">
              <a:lnSpc>
                <a:spcPct val="120000"/>
              </a:lnSpc>
              <a:spcBef>
                <a:spcPts val="450"/>
              </a:spcBef>
              <a:spcAft>
                <a:spcPts val="450"/>
              </a:spcAft>
              <a:buSzPts val="1620"/>
              <a:buChar char="▪"/>
              <a:defRPr/>
            </a:lvl9pPr>
          </a:lstStyle>
          <a:p/>
        </p:txBody>
      </p:sp>
      <p:sp>
        <p:nvSpPr>
          <p:cNvPr id="779" name="Google Shape;779;p91"/>
          <p:cNvSpPr txBox="1"/>
          <p:nvPr>
            <p:ph idx="3" type="body"/>
          </p:nvPr>
        </p:nvSpPr>
        <p:spPr>
          <a:xfrm>
            <a:off x="4999975" y="2052115"/>
            <a:ext cx="2924700" cy="713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750"/>
              </a:spcBef>
              <a:spcAft>
                <a:spcPts val="0"/>
              </a:spcAft>
              <a:buSzPts val="1485"/>
              <a:buNone/>
              <a:defRPr b="0" sz="1650" cap="none">
                <a:solidFill>
                  <a:schemeClr val="accent6"/>
                </a:solidFill>
              </a:defRPr>
            </a:lvl1pPr>
            <a:lvl2pPr indent="-228600" lvl="1" marL="914400" algn="l">
              <a:lnSpc>
                <a:spcPct val="120000"/>
              </a:lnSpc>
              <a:spcBef>
                <a:spcPts val="450"/>
              </a:spcBef>
              <a:spcAft>
                <a:spcPts val="0"/>
              </a:spcAft>
              <a:buSzPts val="1350"/>
              <a:buNone/>
              <a:defRPr b="1" sz="1500"/>
            </a:lvl2pPr>
            <a:lvl3pPr indent="-228600" lvl="2" marL="1371600" algn="l">
              <a:lnSpc>
                <a:spcPct val="120000"/>
              </a:lnSpc>
              <a:spcBef>
                <a:spcPts val="450"/>
              </a:spcBef>
              <a:spcAft>
                <a:spcPts val="0"/>
              </a:spcAft>
              <a:buSzPts val="1215"/>
              <a:buNone/>
              <a:defRPr b="1" sz="1350"/>
            </a:lvl3pPr>
            <a:lvl4pPr indent="-228600" lvl="3" marL="1828800" algn="l">
              <a:lnSpc>
                <a:spcPct val="120000"/>
              </a:lnSpc>
              <a:spcBef>
                <a:spcPts val="450"/>
              </a:spcBef>
              <a:spcAft>
                <a:spcPts val="0"/>
              </a:spcAft>
              <a:buSzPts val="1080"/>
              <a:buNone/>
              <a:defRPr b="1" sz="1200"/>
            </a:lvl4pPr>
            <a:lvl5pPr indent="-228600" lvl="4" marL="2286000" algn="l">
              <a:lnSpc>
                <a:spcPct val="120000"/>
              </a:lnSpc>
              <a:spcBef>
                <a:spcPts val="450"/>
              </a:spcBef>
              <a:spcAft>
                <a:spcPts val="0"/>
              </a:spcAft>
              <a:buSzPts val="1080"/>
              <a:buNone/>
              <a:defRPr b="1" sz="1200"/>
            </a:lvl5pPr>
            <a:lvl6pPr indent="-228600" lvl="5" marL="2743200" algn="l">
              <a:lnSpc>
                <a:spcPct val="120000"/>
              </a:lnSpc>
              <a:spcBef>
                <a:spcPts val="450"/>
              </a:spcBef>
              <a:spcAft>
                <a:spcPts val="0"/>
              </a:spcAft>
              <a:buSzPts val="1080"/>
              <a:buNone/>
              <a:defRPr b="1" sz="1200"/>
            </a:lvl6pPr>
            <a:lvl7pPr indent="-228600" lvl="6" marL="3200400" algn="l">
              <a:lnSpc>
                <a:spcPct val="120000"/>
              </a:lnSpc>
              <a:spcBef>
                <a:spcPts val="450"/>
              </a:spcBef>
              <a:spcAft>
                <a:spcPts val="0"/>
              </a:spcAft>
              <a:buSzPts val="1080"/>
              <a:buNone/>
              <a:defRPr b="1" sz="1200"/>
            </a:lvl7pPr>
            <a:lvl8pPr indent="-228600" lvl="7" marL="3657600" algn="l">
              <a:lnSpc>
                <a:spcPct val="120000"/>
              </a:lnSpc>
              <a:spcBef>
                <a:spcPts val="450"/>
              </a:spcBef>
              <a:spcAft>
                <a:spcPts val="0"/>
              </a:spcAft>
              <a:buSzPts val="1080"/>
              <a:buNone/>
              <a:defRPr b="1" sz="1200"/>
            </a:lvl8pPr>
            <a:lvl9pPr indent="-228600" lvl="8" marL="4114800" algn="l">
              <a:lnSpc>
                <a:spcPct val="120000"/>
              </a:lnSpc>
              <a:spcBef>
                <a:spcPts val="450"/>
              </a:spcBef>
              <a:spcAft>
                <a:spcPts val="450"/>
              </a:spcAft>
              <a:buSzPts val="1080"/>
              <a:buNone/>
              <a:defRPr b="1" sz="1200"/>
            </a:lvl9pPr>
          </a:lstStyle>
          <a:p/>
        </p:txBody>
      </p:sp>
      <p:sp>
        <p:nvSpPr>
          <p:cNvPr id="780" name="Google Shape;780;p91"/>
          <p:cNvSpPr txBox="1"/>
          <p:nvPr>
            <p:ph idx="4" type="body"/>
          </p:nvPr>
        </p:nvSpPr>
        <p:spPr>
          <a:xfrm>
            <a:off x="4999976" y="2851331"/>
            <a:ext cx="2924700" cy="3071400"/>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750"/>
              </a:spcBef>
              <a:spcAft>
                <a:spcPts val="0"/>
              </a:spcAft>
              <a:buSzPts val="1620"/>
              <a:buChar char="▪"/>
              <a:defRPr/>
            </a:lvl1pPr>
            <a:lvl2pPr indent="-331469" lvl="1" marL="914400" algn="l">
              <a:lnSpc>
                <a:spcPct val="120000"/>
              </a:lnSpc>
              <a:spcBef>
                <a:spcPts val="450"/>
              </a:spcBef>
              <a:spcAft>
                <a:spcPts val="0"/>
              </a:spcAft>
              <a:buSzPts val="1620"/>
              <a:buChar char="▪"/>
              <a:defRPr/>
            </a:lvl2pPr>
            <a:lvl3pPr indent="-331469" lvl="2" marL="1371600" algn="l">
              <a:lnSpc>
                <a:spcPct val="120000"/>
              </a:lnSpc>
              <a:spcBef>
                <a:spcPts val="450"/>
              </a:spcBef>
              <a:spcAft>
                <a:spcPts val="0"/>
              </a:spcAft>
              <a:buSzPts val="1620"/>
              <a:buChar char="▪"/>
              <a:defRPr/>
            </a:lvl3pPr>
            <a:lvl4pPr indent="-331469" lvl="3" marL="1828800" algn="l">
              <a:lnSpc>
                <a:spcPct val="120000"/>
              </a:lnSpc>
              <a:spcBef>
                <a:spcPts val="450"/>
              </a:spcBef>
              <a:spcAft>
                <a:spcPts val="0"/>
              </a:spcAft>
              <a:buSzPts val="1620"/>
              <a:buChar char="▪"/>
              <a:defRPr/>
            </a:lvl4pPr>
            <a:lvl5pPr indent="-331470" lvl="4" marL="2286000" algn="l">
              <a:lnSpc>
                <a:spcPct val="120000"/>
              </a:lnSpc>
              <a:spcBef>
                <a:spcPts val="450"/>
              </a:spcBef>
              <a:spcAft>
                <a:spcPts val="0"/>
              </a:spcAft>
              <a:buSzPts val="1620"/>
              <a:buChar char="▪"/>
              <a:defRPr/>
            </a:lvl5pPr>
            <a:lvl6pPr indent="-331470" lvl="5" marL="2743200" algn="l">
              <a:lnSpc>
                <a:spcPct val="120000"/>
              </a:lnSpc>
              <a:spcBef>
                <a:spcPts val="450"/>
              </a:spcBef>
              <a:spcAft>
                <a:spcPts val="0"/>
              </a:spcAft>
              <a:buSzPts val="1620"/>
              <a:buChar char="▪"/>
              <a:defRPr/>
            </a:lvl6pPr>
            <a:lvl7pPr indent="-331470" lvl="6" marL="3200400" algn="l">
              <a:lnSpc>
                <a:spcPct val="120000"/>
              </a:lnSpc>
              <a:spcBef>
                <a:spcPts val="450"/>
              </a:spcBef>
              <a:spcAft>
                <a:spcPts val="0"/>
              </a:spcAft>
              <a:buSzPts val="1620"/>
              <a:buChar char="▪"/>
              <a:defRPr/>
            </a:lvl7pPr>
            <a:lvl8pPr indent="-331470" lvl="7" marL="3657600" algn="l">
              <a:lnSpc>
                <a:spcPct val="120000"/>
              </a:lnSpc>
              <a:spcBef>
                <a:spcPts val="450"/>
              </a:spcBef>
              <a:spcAft>
                <a:spcPts val="0"/>
              </a:spcAft>
              <a:buSzPts val="1620"/>
              <a:buChar char="▪"/>
              <a:defRPr/>
            </a:lvl8pPr>
            <a:lvl9pPr indent="-331470" lvl="8" marL="4114800" algn="l">
              <a:lnSpc>
                <a:spcPct val="120000"/>
              </a:lnSpc>
              <a:spcBef>
                <a:spcPts val="450"/>
              </a:spcBef>
              <a:spcAft>
                <a:spcPts val="450"/>
              </a:spcAft>
              <a:buSzPts val="1620"/>
              <a:buChar char="▪"/>
              <a:defRPr/>
            </a:lvl9pPr>
          </a:lstStyle>
          <a:p/>
        </p:txBody>
      </p:sp>
      <p:sp>
        <p:nvSpPr>
          <p:cNvPr id="781" name="Google Shape;781;p91"/>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2" name="Google Shape;782;p91"/>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3" name="Google Shape;783;p91"/>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4" name="Shape 784"/>
        <p:cNvGrpSpPr/>
        <p:nvPr/>
      </p:nvGrpSpPr>
      <p:grpSpPr>
        <a:xfrm>
          <a:off x="0" y="0"/>
          <a:ext cx="0" cy="0"/>
          <a:chOff x="0" y="0"/>
          <a:chExt cx="0" cy="0"/>
        </a:xfrm>
      </p:grpSpPr>
      <p:sp>
        <p:nvSpPr>
          <p:cNvPr id="785" name="Google Shape;785;p92"/>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92"/>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92"/>
          <p:cNvSpPr txBox="1"/>
          <p:nvPr>
            <p:ph type="title"/>
          </p:nvPr>
        </p:nvSpPr>
        <p:spPr>
          <a:xfrm>
            <a:off x="1958857" y="808057"/>
            <a:ext cx="5968800" cy="107730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8" name="Google Shape;788;p92"/>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9" name="Google Shape;789;p92"/>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0" name="Google Shape;790;p92"/>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91" name="Google Shape;791;p92"/>
          <p:cNvSpPr txBox="1"/>
          <p:nvPr/>
        </p:nvSpPr>
        <p:spPr>
          <a:xfrm>
            <a:off x="1647129" y="641226"/>
            <a:ext cx="311700" cy="300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accent6"/>
                </a:solidFill>
                <a:latin typeface="Noto Sans Symbols"/>
                <a:ea typeface="Noto Sans Symbols"/>
                <a:cs typeface="Noto Sans Symbols"/>
                <a:sym typeface="Noto Sans Symbols"/>
              </a:rPr>
              <a:t>◤</a:t>
            </a:r>
            <a:endParaRPr b="0" i="0" sz="750" u="none" cap="none" strike="noStrike">
              <a:solidFill>
                <a:schemeClr val="accent6"/>
              </a:solidFill>
              <a:latin typeface="Arial"/>
              <a:ea typeface="Arial"/>
              <a:cs typeface="Arial"/>
              <a:sym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2" name="Shape 792"/>
        <p:cNvGrpSpPr/>
        <p:nvPr/>
      </p:nvGrpSpPr>
      <p:grpSpPr>
        <a:xfrm>
          <a:off x="0" y="0"/>
          <a:ext cx="0" cy="0"/>
          <a:chOff x="0" y="0"/>
          <a:chExt cx="0" cy="0"/>
        </a:xfrm>
      </p:grpSpPr>
      <p:sp>
        <p:nvSpPr>
          <p:cNvPr id="793" name="Google Shape;793;p93"/>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93"/>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93"/>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6" name="Google Shape;796;p93"/>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7" name="Google Shape;797;p93"/>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8" name="Shape 798"/>
        <p:cNvGrpSpPr/>
        <p:nvPr/>
      </p:nvGrpSpPr>
      <p:grpSpPr>
        <a:xfrm>
          <a:off x="0" y="0"/>
          <a:ext cx="0" cy="0"/>
          <a:chOff x="0" y="0"/>
          <a:chExt cx="0" cy="0"/>
        </a:xfrm>
      </p:grpSpPr>
      <p:sp>
        <p:nvSpPr>
          <p:cNvPr id="799" name="Google Shape;799;p94"/>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94"/>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94"/>
          <p:cNvSpPr txBox="1"/>
          <p:nvPr/>
        </p:nvSpPr>
        <p:spPr>
          <a:xfrm>
            <a:off x="1165616" y="1127550"/>
            <a:ext cx="311700" cy="300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accent6"/>
                </a:solidFill>
                <a:latin typeface="Noto Sans Symbols"/>
                <a:ea typeface="Noto Sans Symbols"/>
                <a:cs typeface="Noto Sans Symbols"/>
                <a:sym typeface="Noto Sans Symbols"/>
              </a:rPr>
              <a:t>◤</a:t>
            </a:r>
            <a:endParaRPr b="0" i="0" sz="750" u="none" cap="none" strike="noStrike">
              <a:solidFill>
                <a:schemeClr val="accent6"/>
              </a:solidFill>
              <a:latin typeface="Arial"/>
              <a:ea typeface="Arial"/>
              <a:cs typeface="Arial"/>
              <a:sym typeface="Arial"/>
            </a:endParaRPr>
          </a:p>
        </p:txBody>
      </p:sp>
      <p:sp>
        <p:nvSpPr>
          <p:cNvPr id="802" name="Google Shape;802;p94"/>
          <p:cNvSpPr txBox="1"/>
          <p:nvPr>
            <p:ph type="title"/>
          </p:nvPr>
        </p:nvSpPr>
        <p:spPr>
          <a:xfrm>
            <a:off x="1477743" y="1282452"/>
            <a:ext cx="1998300" cy="1903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Font typeface="Arial"/>
              <a:buNone/>
              <a:defRPr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3" name="Google Shape;803;p94"/>
          <p:cNvSpPr txBox="1"/>
          <p:nvPr>
            <p:ph idx="1" type="body"/>
          </p:nvPr>
        </p:nvSpPr>
        <p:spPr>
          <a:xfrm>
            <a:off x="3840115" y="805818"/>
            <a:ext cx="4084800" cy="5244000"/>
          </a:xfrm>
          <a:prstGeom prst="rect">
            <a:avLst/>
          </a:prstGeom>
          <a:noFill/>
          <a:ln>
            <a:noFill/>
          </a:ln>
        </p:spPr>
        <p:txBody>
          <a:bodyPr anchorCtr="0" anchor="ctr" bIns="45700" lIns="91425" spcFirstLastPara="1" rIns="91425" wrap="square" tIns="45700">
            <a:normAutofit/>
          </a:bodyPr>
          <a:lstStyle>
            <a:lvl1pPr indent="-331470" lvl="0" marL="457200" algn="l">
              <a:lnSpc>
                <a:spcPct val="120000"/>
              </a:lnSpc>
              <a:spcBef>
                <a:spcPts val="750"/>
              </a:spcBef>
              <a:spcAft>
                <a:spcPts val="0"/>
              </a:spcAft>
              <a:buSzPts val="1620"/>
              <a:buChar char="▪"/>
              <a:defRPr/>
            </a:lvl1pPr>
            <a:lvl2pPr indent="-331469" lvl="1" marL="914400" algn="l">
              <a:lnSpc>
                <a:spcPct val="120000"/>
              </a:lnSpc>
              <a:spcBef>
                <a:spcPts val="450"/>
              </a:spcBef>
              <a:spcAft>
                <a:spcPts val="0"/>
              </a:spcAft>
              <a:buSzPts val="1620"/>
              <a:buChar char="▪"/>
              <a:defRPr/>
            </a:lvl2pPr>
            <a:lvl3pPr indent="-331469" lvl="2" marL="1371600" algn="l">
              <a:lnSpc>
                <a:spcPct val="120000"/>
              </a:lnSpc>
              <a:spcBef>
                <a:spcPts val="450"/>
              </a:spcBef>
              <a:spcAft>
                <a:spcPts val="0"/>
              </a:spcAft>
              <a:buSzPts val="1620"/>
              <a:buChar char="▪"/>
              <a:defRPr/>
            </a:lvl3pPr>
            <a:lvl4pPr indent="-331469" lvl="3" marL="1828800" algn="l">
              <a:lnSpc>
                <a:spcPct val="120000"/>
              </a:lnSpc>
              <a:spcBef>
                <a:spcPts val="450"/>
              </a:spcBef>
              <a:spcAft>
                <a:spcPts val="0"/>
              </a:spcAft>
              <a:buSzPts val="1620"/>
              <a:buChar char="▪"/>
              <a:defRPr/>
            </a:lvl4pPr>
            <a:lvl5pPr indent="-331470" lvl="4" marL="2286000" algn="l">
              <a:lnSpc>
                <a:spcPct val="120000"/>
              </a:lnSpc>
              <a:spcBef>
                <a:spcPts val="450"/>
              </a:spcBef>
              <a:spcAft>
                <a:spcPts val="0"/>
              </a:spcAft>
              <a:buSzPts val="1620"/>
              <a:buChar char="▪"/>
              <a:defRPr/>
            </a:lvl5pPr>
            <a:lvl6pPr indent="-331470" lvl="5" marL="2743200" algn="l">
              <a:lnSpc>
                <a:spcPct val="120000"/>
              </a:lnSpc>
              <a:spcBef>
                <a:spcPts val="450"/>
              </a:spcBef>
              <a:spcAft>
                <a:spcPts val="0"/>
              </a:spcAft>
              <a:buSzPts val="1620"/>
              <a:buChar char="▪"/>
              <a:defRPr/>
            </a:lvl6pPr>
            <a:lvl7pPr indent="-331470" lvl="6" marL="3200400" algn="l">
              <a:lnSpc>
                <a:spcPct val="120000"/>
              </a:lnSpc>
              <a:spcBef>
                <a:spcPts val="450"/>
              </a:spcBef>
              <a:spcAft>
                <a:spcPts val="0"/>
              </a:spcAft>
              <a:buSzPts val="1620"/>
              <a:buChar char="▪"/>
              <a:defRPr/>
            </a:lvl7pPr>
            <a:lvl8pPr indent="-331470" lvl="7" marL="3657600" algn="l">
              <a:lnSpc>
                <a:spcPct val="120000"/>
              </a:lnSpc>
              <a:spcBef>
                <a:spcPts val="450"/>
              </a:spcBef>
              <a:spcAft>
                <a:spcPts val="0"/>
              </a:spcAft>
              <a:buSzPts val="1620"/>
              <a:buChar char="▪"/>
              <a:defRPr/>
            </a:lvl8pPr>
            <a:lvl9pPr indent="-331470" lvl="8" marL="4114800" algn="l">
              <a:lnSpc>
                <a:spcPct val="120000"/>
              </a:lnSpc>
              <a:spcBef>
                <a:spcPts val="450"/>
              </a:spcBef>
              <a:spcAft>
                <a:spcPts val="450"/>
              </a:spcAft>
              <a:buSzPts val="1620"/>
              <a:buChar char="▪"/>
              <a:defRPr/>
            </a:lvl9pPr>
          </a:lstStyle>
          <a:p/>
        </p:txBody>
      </p:sp>
      <p:sp>
        <p:nvSpPr>
          <p:cNvPr id="804" name="Google Shape;804;p94"/>
          <p:cNvSpPr txBox="1"/>
          <p:nvPr>
            <p:ph idx="2" type="body"/>
          </p:nvPr>
        </p:nvSpPr>
        <p:spPr>
          <a:xfrm>
            <a:off x="1477742" y="3186155"/>
            <a:ext cx="1998300" cy="23865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080"/>
              <a:buNone/>
              <a:defRPr sz="1200"/>
            </a:lvl1pPr>
            <a:lvl2pPr indent="-228600" lvl="1" marL="914400" algn="l">
              <a:lnSpc>
                <a:spcPct val="120000"/>
              </a:lnSpc>
              <a:spcBef>
                <a:spcPts val="450"/>
              </a:spcBef>
              <a:spcAft>
                <a:spcPts val="0"/>
              </a:spcAft>
              <a:buSzPts val="945"/>
              <a:buNone/>
              <a:defRPr sz="1050"/>
            </a:lvl2pPr>
            <a:lvl3pPr indent="-228600" lvl="2" marL="1371600" algn="l">
              <a:lnSpc>
                <a:spcPct val="120000"/>
              </a:lnSpc>
              <a:spcBef>
                <a:spcPts val="450"/>
              </a:spcBef>
              <a:spcAft>
                <a:spcPts val="0"/>
              </a:spcAft>
              <a:buSzPts val="810"/>
              <a:buNone/>
              <a:defRPr sz="900"/>
            </a:lvl3pPr>
            <a:lvl4pPr indent="-228600" lvl="3" marL="1828800" algn="l">
              <a:lnSpc>
                <a:spcPct val="120000"/>
              </a:lnSpc>
              <a:spcBef>
                <a:spcPts val="450"/>
              </a:spcBef>
              <a:spcAft>
                <a:spcPts val="0"/>
              </a:spcAft>
              <a:buSzPts val="675"/>
              <a:buNone/>
              <a:defRPr sz="750"/>
            </a:lvl4pPr>
            <a:lvl5pPr indent="-228600" lvl="4" marL="2286000" algn="l">
              <a:lnSpc>
                <a:spcPct val="120000"/>
              </a:lnSpc>
              <a:spcBef>
                <a:spcPts val="450"/>
              </a:spcBef>
              <a:spcAft>
                <a:spcPts val="0"/>
              </a:spcAft>
              <a:buSzPts val="675"/>
              <a:buNone/>
              <a:defRPr sz="750"/>
            </a:lvl5pPr>
            <a:lvl6pPr indent="-228600" lvl="5" marL="2743200" algn="l">
              <a:lnSpc>
                <a:spcPct val="120000"/>
              </a:lnSpc>
              <a:spcBef>
                <a:spcPts val="450"/>
              </a:spcBef>
              <a:spcAft>
                <a:spcPts val="0"/>
              </a:spcAft>
              <a:buSzPts val="675"/>
              <a:buNone/>
              <a:defRPr sz="750"/>
            </a:lvl6pPr>
            <a:lvl7pPr indent="-228600" lvl="6" marL="3200400" algn="l">
              <a:lnSpc>
                <a:spcPct val="120000"/>
              </a:lnSpc>
              <a:spcBef>
                <a:spcPts val="450"/>
              </a:spcBef>
              <a:spcAft>
                <a:spcPts val="0"/>
              </a:spcAft>
              <a:buSzPts val="675"/>
              <a:buNone/>
              <a:defRPr sz="750"/>
            </a:lvl7pPr>
            <a:lvl8pPr indent="-228600" lvl="7" marL="3657600" algn="l">
              <a:lnSpc>
                <a:spcPct val="120000"/>
              </a:lnSpc>
              <a:spcBef>
                <a:spcPts val="450"/>
              </a:spcBef>
              <a:spcAft>
                <a:spcPts val="0"/>
              </a:spcAft>
              <a:buSzPts val="675"/>
              <a:buNone/>
              <a:defRPr sz="750"/>
            </a:lvl8pPr>
            <a:lvl9pPr indent="-228600" lvl="8" marL="4114800" algn="l">
              <a:lnSpc>
                <a:spcPct val="120000"/>
              </a:lnSpc>
              <a:spcBef>
                <a:spcPts val="450"/>
              </a:spcBef>
              <a:spcAft>
                <a:spcPts val="450"/>
              </a:spcAft>
              <a:buSzPts val="675"/>
              <a:buNone/>
              <a:defRPr sz="750"/>
            </a:lvl9pPr>
          </a:lstStyle>
          <a:p/>
        </p:txBody>
      </p:sp>
      <p:sp>
        <p:nvSpPr>
          <p:cNvPr id="805" name="Google Shape;805;p94"/>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6" name="Google Shape;806;p94"/>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7" name="Google Shape;807;p94"/>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08" name="Shape 808"/>
        <p:cNvGrpSpPr/>
        <p:nvPr/>
      </p:nvGrpSpPr>
      <p:grpSpPr>
        <a:xfrm>
          <a:off x="0" y="0"/>
          <a:ext cx="0" cy="0"/>
          <a:chOff x="0" y="0"/>
          <a:chExt cx="0" cy="0"/>
        </a:xfrm>
      </p:grpSpPr>
      <p:sp>
        <p:nvSpPr>
          <p:cNvPr id="809" name="Google Shape;809;p95"/>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95"/>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95"/>
          <p:cNvSpPr/>
          <p:nvPr>
            <p:ph idx="2" type="pic"/>
          </p:nvPr>
        </p:nvSpPr>
        <p:spPr>
          <a:xfrm>
            <a:off x="5060296" y="3229"/>
            <a:ext cx="3472200" cy="6858000"/>
          </a:xfrm>
          <a:prstGeom prst="rect">
            <a:avLst/>
          </a:prstGeom>
          <a:solidFill>
            <a:schemeClr val="lt1">
              <a:alpha val="9019"/>
            </a:schemeClr>
          </a:solidFill>
          <a:ln>
            <a:noFill/>
          </a:ln>
        </p:spPr>
      </p:sp>
      <p:sp>
        <p:nvSpPr>
          <p:cNvPr id="812" name="Google Shape;812;p95"/>
          <p:cNvSpPr txBox="1"/>
          <p:nvPr/>
        </p:nvSpPr>
        <p:spPr>
          <a:xfrm>
            <a:off x="1166015" y="1127550"/>
            <a:ext cx="311700" cy="300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accent6"/>
                </a:solidFill>
                <a:latin typeface="Noto Sans Symbols"/>
                <a:ea typeface="Noto Sans Symbols"/>
                <a:cs typeface="Noto Sans Symbols"/>
                <a:sym typeface="Noto Sans Symbols"/>
              </a:rPr>
              <a:t>◤</a:t>
            </a:r>
            <a:endParaRPr b="0" i="0" sz="750" u="none" cap="none" strike="noStrike">
              <a:solidFill>
                <a:schemeClr val="accent6"/>
              </a:solidFill>
              <a:latin typeface="Arial"/>
              <a:ea typeface="Arial"/>
              <a:cs typeface="Arial"/>
              <a:sym typeface="Arial"/>
            </a:endParaRPr>
          </a:p>
        </p:txBody>
      </p:sp>
      <p:sp>
        <p:nvSpPr>
          <p:cNvPr id="813" name="Google Shape;813;p95"/>
          <p:cNvSpPr txBox="1"/>
          <p:nvPr>
            <p:ph type="title"/>
          </p:nvPr>
        </p:nvSpPr>
        <p:spPr>
          <a:xfrm>
            <a:off x="1478430" y="1282453"/>
            <a:ext cx="2978100" cy="19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4" name="Google Shape;814;p95"/>
          <p:cNvSpPr txBox="1"/>
          <p:nvPr>
            <p:ph idx="1" type="body"/>
          </p:nvPr>
        </p:nvSpPr>
        <p:spPr>
          <a:xfrm>
            <a:off x="1477741" y="3182928"/>
            <a:ext cx="2979000" cy="23865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350"/>
              <a:buNone/>
              <a:defRPr sz="1500"/>
            </a:lvl1pPr>
            <a:lvl2pPr indent="-228600" lvl="1" marL="914400" algn="l">
              <a:lnSpc>
                <a:spcPct val="120000"/>
              </a:lnSpc>
              <a:spcBef>
                <a:spcPts val="450"/>
              </a:spcBef>
              <a:spcAft>
                <a:spcPts val="0"/>
              </a:spcAft>
              <a:buSzPts val="945"/>
              <a:buNone/>
              <a:defRPr sz="1050"/>
            </a:lvl2pPr>
            <a:lvl3pPr indent="-228600" lvl="2" marL="1371600" algn="l">
              <a:lnSpc>
                <a:spcPct val="120000"/>
              </a:lnSpc>
              <a:spcBef>
                <a:spcPts val="450"/>
              </a:spcBef>
              <a:spcAft>
                <a:spcPts val="0"/>
              </a:spcAft>
              <a:buSzPts val="810"/>
              <a:buNone/>
              <a:defRPr sz="900"/>
            </a:lvl3pPr>
            <a:lvl4pPr indent="-228600" lvl="3" marL="1828800" algn="l">
              <a:lnSpc>
                <a:spcPct val="120000"/>
              </a:lnSpc>
              <a:spcBef>
                <a:spcPts val="450"/>
              </a:spcBef>
              <a:spcAft>
                <a:spcPts val="0"/>
              </a:spcAft>
              <a:buSzPts val="675"/>
              <a:buNone/>
              <a:defRPr sz="750"/>
            </a:lvl4pPr>
            <a:lvl5pPr indent="-228600" lvl="4" marL="2286000" algn="l">
              <a:lnSpc>
                <a:spcPct val="120000"/>
              </a:lnSpc>
              <a:spcBef>
                <a:spcPts val="450"/>
              </a:spcBef>
              <a:spcAft>
                <a:spcPts val="0"/>
              </a:spcAft>
              <a:buSzPts val="675"/>
              <a:buNone/>
              <a:defRPr sz="750"/>
            </a:lvl5pPr>
            <a:lvl6pPr indent="-228600" lvl="5" marL="2743200" algn="l">
              <a:lnSpc>
                <a:spcPct val="120000"/>
              </a:lnSpc>
              <a:spcBef>
                <a:spcPts val="450"/>
              </a:spcBef>
              <a:spcAft>
                <a:spcPts val="0"/>
              </a:spcAft>
              <a:buSzPts val="675"/>
              <a:buNone/>
              <a:defRPr sz="750"/>
            </a:lvl6pPr>
            <a:lvl7pPr indent="-228600" lvl="6" marL="3200400" algn="l">
              <a:lnSpc>
                <a:spcPct val="120000"/>
              </a:lnSpc>
              <a:spcBef>
                <a:spcPts val="450"/>
              </a:spcBef>
              <a:spcAft>
                <a:spcPts val="0"/>
              </a:spcAft>
              <a:buSzPts val="675"/>
              <a:buNone/>
              <a:defRPr sz="750"/>
            </a:lvl7pPr>
            <a:lvl8pPr indent="-228600" lvl="7" marL="3657600" algn="l">
              <a:lnSpc>
                <a:spcPct val="120000"/>
              </a:lnSpc>
              <a:spcBef>
                <a:spcPts val="450"/>
              </a:spcBef>
              <a:spcAft>
                <a:spcPts val="0"/>
              </a:spcAft>
              <a:buSzPts val="675"/>
              <a:buNone/>
              <a:defRPr sz="750"/>
            </a:lvl8pPr>
            <a:lvl9pPr indent="-228600" lvl="8" marL="4114800" algn="l">
              <a:lnSpc>
                <a:spcPct val="120000"/>
              </a:lnSpc>
              <a:spcBef>
                <a:spcPts val="450"/>
              </a:spcBef>
              <a:spcAft>
                <a:spcPts val="450"/>
              </a:spcAft>
              <a:buSzPts val="675"/>
              <a:buNone/>
              <a:defRPr sz="750"/>
            </a:lvl9pPr>
          </a:lstStyle>
          <a:p/>
        </p:txBody>
      </p:sp>
      <p:sp>
        <p:nvSpPr>
          <p:cNvPr id="815" name="Google Shape;815;p95"/>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6" name="Google Shape;816;p95"/>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7" name="Google Shape;817;p95"/>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8" name="Shape 818"/>
        <p:cNvGrpSpPr/>
        <p:nvPr/>
      </p:nvGrpSpPr>
      <p:grpSpPr>
        <a:xfrm>
          <a:off x="0" y="0"/>
          <a:ext cx="0" cy="0"/>
          <a:chOff x="0" y="0"/>
          <a:chExt cx="0" cy="0"/>
        </a:xfrm>
      </p:grpSpPr>
      <p:sp>
        <p:nvSpPr>
          <p:cNvPr id="819" name="Google Shape;819;p96"/>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96"/>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96"/>
          <p:cNvSpPr txBox="1"/>
          <p:nvPr/>
        </p:nvSpPr>
        <p:spPr>
          <a:xfrm>
            <a:off x="1645677" y="641225"/>
            <a:ext cx="311700" cy="300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accent6"/>
                </a:solidFill>
                <a:latin typeface="Noto Sans Symbols"/>
                <a:ea typeface="Noto Sans Symbols"/>
                <a:cs typeface="Noto Sans Symbols"/>
                <a:sym typeface="Noto Sans Symbols"/>
              </a:rPr>
              <a:t>◤</a:t>
            </a:r>
            <a:endParaRPr b="0" i="0" sz="750" u="none" cap="none" strike="noStrike">
              <a:solidFill>
                <a:schemeClr val="accent6"/>
              </a:solidFill>
              <a:latin typeface="Arial"/>
              <a:ea typeface="Arial"/>
              <a:cs typeface="Arial"/>
              <a:sym typeface="Arial"/>
            </a:endParaRPr>
          </a:p>
        </p:txBody>
      </p:sp>
      <p:sp>
        <p:nvSpPr>
          <p:cNvPr id="822" name="Google Shape;822;p96"/>
          <p:cNvSpPr txBox="1"/>
          <p:nvPr>
            <p:ph type="title"/>
          </p:nvPr>
        </p:nvSpPr>
        <p:spPr>
          <a:xfrm>
            <a:off x="1958857" y="808057"/>
            <a:ext cx="5965500" cy="107730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3" name="Google Shape;823;p96"/>
          <p:cNvSpPr txBox="1"/>
          <p:nvPr>
            <p:ph idx="1" type="body"/>
          </p:nvPr>
        </p:nvSpPr>
        <p:spPr>
          <a:xfrm rot="5400000">
            <a:off x="3005055" y="1127367"/>
            <a:ext cx="3997800" cy="5847300"/>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750"/>
              </a:spcBef>
              <a:spcAft>
                <a:spcPts val="0"/>
              </a:spcAft>
              <a:buSzPts val="1620"/>
              <a:buChar char="▪"/>
              <a:defRPr/>
            </a:lvl1pPr>
            <a:lvl2pPr indent="-331469" lvl="1" marL="914400" algn="l">
              <a:lnSpc>
                <a:spcPct val="120000"/>
              </a:lnSpc>
              <a:spcBef>
                <a:spcPts val="450"/>
              </a:spcBef>
              <a:spcAft>
                <a:spcPts val="0"/>
              </a:spcAft>
              <a:buSzPts val="1620"/>
              <a:buChar char="▪"/>
              <a:defRPr/>
            </a:lvl2pPr>
            <a:lvl3pPr indent="-331469" lvl="2" marL="1371600" algn="l">
              <a:lnSpc>
                <a:spcPct val="120000"/>
              </a:lnSpc>
              <a:spcBef>
                <a:spcPts val="450"/>
              </a:spcBef>
              <a:spcAft>
                <a:spcPts val="0"/>
              </a:spcAft>
              <a:buSzPts val="1620"/>
              <a:buChar char="▪"/>
              <a:defRPr/>
            </a:lvl3pPr>
            <a:lvl4pPr indent="-331469" lvl="3" marL="1828800" algn="l">
              <a:lnSpc>
                <a:spcPct val="120000"/>
              </a:lnSpc>
              <a:spcBef>
                <a:spcPts val="450"/>
              </a:spcBef>
              <a:spcAft>
                <a:spcPts val="0"/>
              </a:spcAft>
              <a:buSzPts val="1620"/>
              <a:buChar char="▪"/>
              <a:defRPr/>
            </a:lvl4pPr>
            <a:lvl5pPr indent="-331470" lvl="4" marL="2286000" algn="l">
              <a:lnSpc>
                <a:spcPct val="120000"/>
              </a:lnSpc>
              <a:spcBef>
                <a:spcPts val="450"/>
              </a:spcBef>
              <a:spcAft>
                <a:spcPts val="0"/>
              </a:spcAft>
              <a:buSzPts val="1620"/>
              <a:buChar char="▪"/>
              <a:defRPr/>
            </a:lvl5pPr>
            <a:lvl6pPr indent="-331470" lvl="5" marL="2743200" algn="l">
              <a:lnSpc>
                <a:spcPct val="120000"/>
              </a:lnSpc>
              <a:spcBef>
                <a:spcPts val="450"/>
              </a:spcBef>
              <a:spcAft>
                <a:spcPts val="0"/>
              </a:spcAft>
              <a:buSzPts val="1620"/>
              <a:buChar char="▪"/>
              <a:defRPr/>
            </a:lvl6pPr>
            <a:lvl7pPr indent="-331470" lvl="6" marL="3200400" algn="l">
              <a:lnSpc>
                <a:spcPct val="120000"/>
              </a:lnSpc>
              <a:spcBef>
                <a:spcPts val="450"/>
              </a:spcBef>
              <a:spcAft>
                <a:spcPts val="0"/>
              </a:spcAft>
              <a:buSzPts val="1620"/>
              <a:buChar char="▪"/>
              <a:defRPr/>
            </a:lvl7pPr>
            <a:lvl8pPr indent="-331470" lvl="7" marL="3657600" algn="l">
              <a:lnSpc>
                <a:spcPct val="120000"/>
              </a:lnSpc>
              <a:spcBef>
                <a:spcPts val="450"/>
              </a:spcBef>
              <a:spcAft>
                <a:spcPts val="0"/>
              </a:spcAft>
              <a:buSzPts val="1620"/>
              <a:buChar char="▪"/>
              <a:defRPr/>
            </a:lvl8pPr>
            <a:lvl9pPr indent="-331470" lvl="8" marL="4114800" algn="l">
              <a:lnSpc>
                <a:spcPct val="120000"/>
              </a:lnSpc>
              <a:spcBef>
                <a:spcPts val="450"/>
              </a:spcBef>
              <a:spcAft>
                <a:spcPts val="450"/>
              </a:spcAft>
              <a:buSzPts val="1620"/>
              <a:buChar char="▪"/>
              <a:defRPr/>
            </a:lvl9pPr>
          </a:lstStyle>
          <a:p/>
        </p:txBody>
      </p:sp>
      <p:sp>
        <p:nvSpPr>
          <p:cNvPr id="824" name="Google Shape;824;p96"/>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5" name="Google Shape;825;p96"/>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6" name="Google Shape;826;p96"/>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7" name="Shape 827"/>
        <p:cNvGrpSpPr/>
        <p:nvPr/>
      </p:nvGrpSpPr>
      <p:grpSpPr>
        <a:xfrm>
          <a:off x="0" y="0"/>
          <a:ext cx="0" cy="0"/>
          <a:chOff x="0" y="0"/>
          <a:chExt cx="0" cy="0"/>
        </a:xfrm>
      </p:grpSpPr>
      <p:sp>
        <p:nvSpPr>
          <p:cNvPr id="828" name="Google Shape;828;p97"/>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97"/>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97"/>
          <p:cNvSpPr txBox="1"/>
          <p:nvPr/>
        </p:nvSpPr>
        <p:spPr>
          <a:xfrm rot="5400000">
            <a:off x="7701010" y="450659"/>
            <a:ext cx="415500" cy="300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accent6"/>
                </a:solidFill>
                <a:latin typeface="Noto Sans Symbols"/>
                <a:ea typeface="Noto Sans Symbols"/>
                <a:cs typeface="Noto Sans Symbols"/>
                <a:sym typeface="Noto Sans Symbols"/>
              </a:rPr>
              <a:t>◤</a:t>
            </a:r>
            <a:endParaRPr b="0" i="0" sz="750" u="none" cap="none" strike="noStrike">
              <a:solidFill>
                <a:schemeClr val="accent6"/>
              </a:solidFill>
              <a:latin typeface="Arial"/>
              <a:ea typeface="Arial"/>
              <a:cs typeface="Arial"/>
              <a:sym typeface="Arial"/>
            </a:endParaRPr>
          </a:p>
        </p:txBody>
      </p:sp>
      <p:sp>
        <p:nvSpPr>
          <p:cNvPr id="831" name="Google Shape;831;p97"/>
          <p:cNvSpPr txBox="1"/>
          <p:nvPr>
            <p:ph type="title"/>
          </p:nvPr>
        </p:nvSpPr>
        <p:spPr>
          <a:xfrm rot="5400000">
            <a:off x="4805024" y="2930418"/>
            <a:ext cx="5244000" cy="994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255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2" name="Google Shape;832;p97"/>
          <p:cNvSpPr txBox="1"/>
          <p:nvPr>
            <p:ph idx="1" type="body"/>
          </p:nvPr>
        </p:nvSpPr>
        <p:spPr>
          <a:xfrm rot="5400000">
            <a:off x="1841891" y="1085160"/>
            <a:ext cx="5079600" cy="4850100"/>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750"/>
              </a:spcBef>
              <a:spcAft>
                <a:spcPts val="0"/>
              </a:spcAft>
              <a:buSzPts val="1620"/>
              <a:buChar char="▪"/>
              <a:defRPr/>
            </a:lvl1pPr>
            <a:lvl2pPr indent="-331469" lvl="1" marL="914400" algn="l">
              <a:lnSpc>
                <a:spcPct val="120000"/>
              </a:lnSpc>
              <a:spcBef>
                <a:spcPts val="450"/>
              </a:spcBef>
              <a:spcAft>
                <a:spcPts val="0"/>
              </a:spcAft>
              <a:buSzPts val="1620"/>
              <a:buChar char="▪"/>
              <a:defRPr/>
            </a:lvl2pPr>
            <a:lvl3pPr indent="-331469" lvl="2" marL="1371600" algn="l">
              <a:lnSpc>
                <a:spcPct val="120000"/>
              </a:lnSpc>
              <a:spcBef>
                <a:spcPts val="450"/>
              </a:spcBef>
              <a:spcAft>
                <a:spcPts val="0"/>
              </a:spcAft>
              <a:buSzPts val="1620"/>
              <a:buChar char="▪"/>
              <a:defRPr/>
            </a:lvl3pPr>
            <a:lvl4pPr indent="-331469" lvl="3" marL="1828800" algn="l">
              <a:lnSpc>
                <a:spcPct val="120000"/>
              </a:lnSpc>
              <a:spcBef>
                <a:spcPts val="450"/>
              </a:spcBef>
              <a:spcAft>
                <a:spcPts val="0"/>
              </a:spcAft>
              <a:buSzPts val="1620"/>
              <a:buChar char="▪"/>
              <a:defRPr/>
            </a:lvl4pPr>
            <a:lvl5pPr indent="-331470" lvl="4" marL="2286000" algn="l">
              <a:lnSpc>
                <a:spcPct val="120000"/>
              </a:lnSpc>
              <a:spcBef>
                <a:spcPts val="450"/>
              </a:spcBef>
              <a:spcAft>
                <a:spcPts val="0"/>
              </a:spcAft>
              <a:buSzPts val="1620"/>
              <a:buChar char="▪"/>
              <a:defRPr/>
            </a:lvl5pPr>
            <a:lvl6pPr indent="-331470" lvl="5" marL="2743200" algn="l">
              <a:lnSpc>
                <a:spcPct val="120000"/>
              </a:lnSpc>
              <a:spcBef>
                <a:spcPts val="450"/>
              </a:spcBef>
              <a:spcAft>
                <a:spcPts val="0"/>
              </a:spcAft>
              <a:buSzPts val="1620"/>
              <a:buChar char="▪"/>
              <a:defRPr/>
            </a:lvl6pPr>
            <a:lvl7pPr indent="-331470" lvl="6" marL="3200400" algn="l">
              <a:lnSpc>
                <a:spcPct val="120000"/>
              </a:lnSpc>
              <a:spcBef>
                <a:spcPts val="450"/>
              </a:spcBef>
              <a:spcAft>
                <a:spcPts val="0"/>
              </a:spcAft>
              <a:buSzPts val="1620"/>
              <a:buChar char="▪"/>
              <a:defRPr/>
            </a:lvl7pPr>
            <a:lvl8pPr indent="-331470" lvl="7" marL="3657600" algn="l">
              <a:lnSpc>
                <a:spcPct val="120000"/>
              </a:lnSpc>
              <a:spcBef>
                <a:spcPts val="450"/>
              </a:spcBef>
              <a:spcAft>
                <a:spcPts val="0"/>
              </a:spcAft>
              <a:buSzPts val="1620"/>
              <a:buChar char="▪"/>
              <a:defRPr/>
            </a:lvl8pPr>
            <a:lvl9pPr indent="-331470" lvl="8" marL="4114800" algn="l">
              <a:lnSpc>
                <a:spcPct val="120000"/>
              </a:lnSpc>
              <a:spcBef>
                <a:spcPts val="450"/>
              </a:spcBef>
              <a:spcAft>
                <a:spcPts val="450"/>
              </a:spcAft>
              <a:buSzPts val="1620"/>
              <a:buChar char="▪"/>
              <a:defRPr/>
            </a:lvl9pPr>
          </a:lstStyle>
          <a:p/>
        </p:txBody>
      </p:sp>
      <p:sp>
        <p:nvSpPr>
          <p:cNvPr id="833" name="Google Shape;833;p97"/>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4" name="Google Shape;834;p97"/>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5" name="Google Shape;835;p97"/>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2" name="Shape 842"/>
        <p:cNvGrpSpPr/>
        <p:nvPr/>
      </p:nvGrpSpPr>
      <p:grpSpPr>
        <a:xfrm>
          <a:off x="0" y="0"/>
          <a:ext cx="0" cy="0"/>
          <a:chOff x="0" y="0"/>
          <a:chExt cx="0" cy="0"/>
        </a:xfrm>
      </p:grpSpPr>
      <p:sp>
        <p:nvSpPr>
          <p:cNvPr id="843" name="Google Shape;843;p52"/>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4" name="Google Shape;844;p52"/>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845" name="Google Shape;845;p5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6" name="Google Shape;846;p5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7" name="Google Shape;847;p5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8" name="Shape 848"/>
        <p:cNvGrpSpPr/>
        <p:nvPr/>
      </p:nvGrpSpPr>
      <p:grpSpPr>
        <a:xfrm>
          <a:off x="0" y="0"/>
          <a:ext cx="0" cy="0"/>
          <a:chOff x="0" y="0"/>
          <a:chExt cx="0" cy="0"/>
        </a:xfrm>
      </p:grpSpPr>
      <p:sp>
        <p:nvSpPr>
          <p:cNvPr id="849" name="Google Shape;849;p5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0" name="Google Shape;850;p5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1" name="Google Shape;851;p5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52" name="Shape 852"/>
        <p:cNvGrpSpPr/>
        <p:nvPr/>
      </p:nvGrpSpPr>
      <p:grpSpPr>
        <a:xfrm>
          <a:off x="0" y="0"/>
          <a:ext cx="0" cy="0"/>
          <a:chOff x="0" y="0"/>
          <a:chExt cx="0" cy="0"/>
        </a:xfrm>
      </p:grpSpPr>
      <p:sp>
        <p:nvSpPr>
          <p:cNvPr id="853" name="Google Shape;853;p7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4" name="Google Shape;854;p79"/>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55" name="Google Shape;855;p7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6" name="Google Shape;856;p7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7" name="Google Shape;857;p7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Blank">
  <p:cSld name="17_Blank">
    <p:spTree>
      <p:nvGrpSpPr>
        <p:cNvPr id="74" name="Shape 74"/>
        <p:cNvGrpSpPr/>
        <p:nvPr/>
      </p:nvGrpSpPr>
      <p:grpSpPr>
        <a:xfrm>
          <a:off x="0" y="0"/>
          <a:ext cx="0" cy="0"/>
          <a:chOff x="0" y="0"/>
          <a:chExt cx="0" cy="0"/>
        </a:xfrm>
      </p:grpSpPr>
      <p:pic>
        <p:nvPicPr>
          <p:cNvPr id="75" name="Google Shape;75;p62"/>
          <p:cNvPicPr preferRelativeResize="0"/>
          <p:nvPr/>
        </p:nvPicPr>
        <p:blipFill rotWithShape="1">
          <a:blip r:embed="rId2">
            <a:alphaModFix/>
          </a:blip>
          <a:srcRect b="0" l="0" r="0" t="0"/>
          <a:stretch/>
        </p:blipFill>
        <p:spPr>
          <a:xfrm>
            <a:off x="510597" y="285760"/>
            <a:ext cx="8328603" cy="6431839"/>
          </a:xfrm>
          <a:prstGeom prst="rect">
            <a:avLst/>
          </a:prstGeom>
          <a:noFill/>
          <a:ln>
            <a:noFill/>
          </a:ln>
        </p:spPr>
      </p:pic>
      <p:sp>
        <p:nvSpPr>
          <p:cNvPr id="76" name="Google Shape;76;p62"/>
          <p:cNvSpPr txBox="1"/>
          <p:nvPr>
            <p:ph idx="1" type="body"/>
          </p:nvPr>
        </p:nvSpPr>
        <p:spPr>
          <a:xfrm>
            <a:off x="457200" y="17169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Google Shape;77;p62"/>
          <p:cNvSpPr/>
          <p:nvPr/>
        </p:nvSpPr>
        <p:spPr>
          <a:xfrm>
            <a:off x="0" y="695566"/>
            <a:ext cx="9144000" cy="11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8" name="Google Shape;78;p62"/>
          <p:cNvPicPr preferRelativeResize="0"/>
          <p:nvPr/>
        </p:nvPicPr>
        <p:blipFill rotWithShape="1">
          <a:blip r:embed="rId3">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8" name="Shape 858"/>
        <p:cNvGrpSpPr/>
        <p:nvPr/>
      </p:nvGrpSpPr>
      <p:grpSpPr>
        <a:xfrm>
          <a:off x="0" y="0"/>
          <a:ext cx="0" cy="0"/>
          <a:chOff x="0" y="0"/>
          <a:chExt cx="0" cy="0"/>
        </a:xfrm>
      </p:grpSpPr>
      <p:sp>
        <p:nvSpPr>
          <p:cNvPr id="859" name="Google Shape;859;p80"/>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0" name="Google Shape;860;p80"/>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861" name="Google Shape;861;p8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2" name="Google Shape;862;p8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3" name="Google Shape;863;p8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64" name="Shape 864"/>
        <p:cNvGrpSpPr/>
        <p:nvPr/>
      </p:nvGrpSpPr>
      <p:grpSpPr>
        <a:xfrm>
          <a:off x="0" y="0"/>
          <a:ext cx="0" cy="0"/>
          <a:chOff x="0" y="0"/>
          <a:chExt cx="0" cy="0"/>
        </a:xfrm>
      </p:grpSpPr>
      <p:sp>
        <p:nvSpPr>
          <p:cNvPr id="865" name="Google Shape;865;p8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6" name="Google Shape;866;p81"/>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67" name="Google Shape;867;p81"/>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68" name="Google Shape;868;p8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9" name="Google Shape;869;p8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0" name="Google Shape;870;p8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71" name="Shape 871"/>
        <p:cNvGrpSpPr/>
        <p:nvPr/>
      </p:nvGrpSpPr>
      <p:grpSpPr>
        <a:xfrm>
          <a:off x="0" y="0"/>
          <a:ext cx="0" cy="0"/>
          <a:chOff x="0" y="0"/>
          <a:chExt cx="0" cy="0"/>
        </a:xfrm>
      </p:grpSpPr>
      <p:sp>
        <p:nvSpPr>
          <p:cNvPr id="872" name="Google Shape;872;p82"/>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3" name="Google Shape;873;p82"/>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74" name="Google Shape;874;p82"/>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75" name="Google Shape;875;p82"/>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76" name="Google Shape;876;p82"/>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77" name="Google Shape;877;p8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8" name="Google Shape;878;p8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9" name="Google Shape;879;p8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0" name="Shape 880"/>
        <p:cNvGrpSpPr/>
        <p:nvPr/>
      </p:nvGrpSpPr>
      <p:grpSpPr>
        <a:xfrm>
          <a:off x="0" y="0"/>
          <a:ext cx="0" cy="0"/>
          <a:chOff x="0" y="0"/>
          <a:chExt cx="0" cy="0"/>
        </a:xfrm>
      </p:grpSpPr>
      <p:sp>
        <p:nvSpPr>
          <p:cNvPr id="881" name="Google Shape;881;p83"/>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2" name="Google Shape;882;p8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3" name="Google Shape;883;p8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4" name="Google Shape;884;p8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5" name="Shape 885"/>
        <p:cNvGrpSpPr/>
        <p:nvPr/>
      </p:nvGrpSpPr>
      <p:grpSpPr>
        <a:xfrm>
          <a:off x="0" y="0"/>
          <a:ext cx="0" cy="0"/>
          <a:chOff x="0" y="0"/>
          <a:chExt cx="0" cy="0"/>
        </a:xfrm>
      </p:grpSpPr>
      <p:sp>
        <p:nvSpPr>
          <p:cNvPr id="886" name="Google Shape;886;p84"/>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7" name="Google Shape;887;p84"/>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888" name="Google Shape;888;p84"/>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889" name="Google Shape;889;p8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0" name="Google Shape;890;p8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1" name="Google Shape;891;p8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92" name="Shape 892"/>
        <p:cNvGrpSpPr/>
        <p:nvPr/>
      </p:nvGrpSpPr>
      <p:grpSpPr>
        <a:xfrm>
          <a:off x="0" y="0"/>
          <a:ext cx="0" cy="0"/>
          <a:chOff x="0" y="0"/>
          <a:chExt cx="0" cy="0"/>
        </a:xfrm>
      </p:grpSpPr>
      <p:sp>
        <p:nvSpPr>
          <p:cNvPr id="893" name="Google Shape;893;p85"/>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4" name="Google Shape;894;p85"/>
          <p:cNvSpPr/>
          <p:nvPr>
            <p:ph idx="2" type="pic"/>
          </p:nvPr>
        </p:nvSpPr>
        <p:spPr>
          <a:xfrm>
            <a:off x="3887391" y="987426"/>
            <a:ext cx="4629300" cy="4873500"/>
          </a:xfrm>
          <a:prstGeom prst="rect">
            <a:avLst/>
          </a:prstGeom>
          <a:noFill/>
          <a:ln>
            <a:noFill/>
          </a:ln>
        </p:spPr>
      </p:sp>
      <p:sp>
        <p:nvSpPr>
          <p:cNvPr id="895" name="Google Shape;895;p85"/>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896" name="Google Shape;896;p8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7" name="Google Shape;897;p8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8" name="Google Shape;898;p8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99" name="Shape 899"/>
        <p:cNvGrpSpPr/>
        <p:nvPr/>
      </p:nvGrpSpPr>
      <p:grpSpPr>
        <a:xfrm>
          <a:off x="0" y="0"/>
          <a:ext cx="0" cy="0"/>
          <a:chOff x="0" y="0"/>
          <a:chExt cx="0" cy="0"/>
        </a:xfrm>
      </p:grpSpPr>
      <p:sp>
        <p:nvSpPr>
          <p:cNvPr id="900" name="Google Shape;900;p86"/>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 name="Google Shape;901;p86"/>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2" name="Google Shape;902;p8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 name="Google Shape;903;p8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 name="Google Shape;904;p8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5" name="Shape 905"/>
        <p:cNvGrpSpPr/>
        <p:nvPr/>
      </p:nvGrpSpPr>
      <p:grpSpPr>
        <a:xfrm>
          <a:off x="0" y="0"/>
          <a:ext cx="0" cy="0"/>
          <a:chOff x="0" y="0"/>
          <a:chExt cx="0" cy="0"/>
        </a:xfrm>
      </p:grpSpPr>
      <p:sp>
        <p:nvSpPr>
          <p:cNvPr id="906" name="Google Shape;906;p87"/>
          <p:cNvSpPr txBox="1"/>
          <p:nvPr>
            <p:ph type="title"/>
          </p:nvPr>
        </p:nvSpPr>
        <p:spPr>
          <a:xfrm rot="5400000">
            <a:off x="4623601" y="2285276"/>
            <a:ext cx="58119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7" name="Google Shape;907;p87"/>
          <p:cNvSpPr txBox="1"/>
          <p:nvPr>
            <p:ph idx="1" type="body"/>
          </p:nvPr>
        </p:nvSpPr>
        <p:spPr>
          <a:xfrm rot="5400000">
            <a:off x="623025" y="370674"/>
            <a:ext cx="58119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8" name="Google Shape;908;p8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9" name="Google Shape;909;p8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0" name="Google Shape;910;p8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16" name="Shape 916"/>
        <p:cNvGrpSpPr/>
        <p:nvPr/>
      </p:nvGrpSpPr>
      <p:grpSpPr>
        <a:xfrm>
          <a:off x="0" y="0"/>
          <a:ext cx="0" cy="0"/>
          <a:chOff x="0" y="0"/>
          <a:chExt cx="0" cy="0"/>
        </a:xfrm>
      </p:grpSpPr>
      <p:sp>
        <p:nvSpPr>
          <p:cNvPr id="917" name="Google Shape;917;p167"/>
          <p:cNvSpPr txBox="1"/>
          <p:nvPr>
            <p:ph idx="1" type="subTitle"/>
          </p:nvPr>
        </p:nvSpPr>
        <p:spPr>
          <a:xfrm>
            <a:off x="1142997" y="4764684"/>
            <a:ext cx="6858000" cy="73457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3600"/>
              <a:buNone/>
              <a:defRPr sz="3600">
                <a:latin typeface="Open Sans"/>
                <a:ea typeface="Open Sans"/>
                <a:cs typeface="Open Sans"/>
                <a:sym typeface="Open Sans"/>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pic>
        <p:nvPicPr>
          <p:cNvPr id="918" name="Google Shape;918;p167"/>
          <p:cNvPicPr preferRelativeResize="0"/>
          <p:nvPr/>
        </p:nvPicPr>
        <p:blipFill rotWithShape="1">
          <a:blip r:embed="rId2">
            <a:alphaModFix/>
          </a:blip>
          <a:srcRect b="0" l="0" r="0" t="0"/>
          <a:stretch/>
        </p:blipFill>
        <p:spPr>
          <a:xfrm>
            <a:off x="0" y="0"/>
            <a:ext cx="734786" cy="6858000"/>
          </a:xfrm>
          <a:prstGeom prst="rect">
            <a:avLst/>
          </a:prstGeom>
          <a:noFill/>
          <a:ln>
            <a:noFill/>
          </a:ln>
        </p:spPr>
      </p:pic>
      <p:pic>
        <p:nvPicPr>
          <p:cNvPr descr="A close up of a sign&#10;&#10;Description automatically generated" id="919" name="Google Shape;919;p167"/>
          <p:cNvPicPr preferRelativeResize="0"/>
          <p:nvPr/>
        </p:nvPicPr>
        <p:blipFill rotWithShape="1">
          <a:blip r:embed="rId3">
            <a:alphaModFix/>
          </a:blip>
          <a:srcRect b="0" l="0" r="0" t="0"/>
          <a:stretch/>
        </p:blipFill>
        <p:spPr>
          <a:xfrm>
            <a:off x="2130126" y="1358744"/>
            <a:ext cx="4883744" cy="2773002"/>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0" name="Shape 920"/>
        <p:cNvGrpSpPr/>
        <p:nvPr/>
      </p:nvGrpSpPr>
      <p:grpSpPr>
        <a:xfrm>
          <a:off x="0" y="0"/>
          <a:ext cx="0" cy="0"/>
          <a:chOff x="0" y="0"/>
          <a:chExt cx="0" cy="0"/>
        </a:xfrm>
      </p:grpSpPr>
      <p:sp>
        <p:nvSpPr>
          <p:cNvPr id="921" name="Google Shape;921;p168"/>
          <p:cNvSpPr txBox="1"/>
          <p:nvPr>
            <p:ph type="title"/>
          </p:nvPr>
        </p:nvSpPr>
        <p:spPr>
          <a:xfrm>
            <a:off x="914813" y="191095"/>
            <a:ext cx="7535555" cy="85047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300"/>
              <a:buFont typeface="Open Sans"/>
              <a:buNone/>
              <a:defRPr>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2" name="Google Shape;922;p168"/>
          <p:cNvSpPr txBox="1"/>
          <p:nvPr>
            <p:ph idx="1" type="body"/>
          </p:nvPr>
        </p:nvSpPr>
        <p:spPr>
          <a:xfrm>
            <a:off x="914813" y="1392315"/>
            <a:ext cx="7535555" cy="336617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Open Sans"/>
                <a:ea typeface="Open Sans"/>
                <a:cs typeface="Open Sans"/>
                <a:sym typeface="Open Sans"/>
              </a:defRPr>
            </a:lvl1pPr>
            <a:lvl2pPr indent="-342900" lvl="1" marL="914400" algn="l">
              <a:lnSpc>
                <a:spcPct val="90000"/>
              </a:lnSpc>
              <a:spcBef>
                <a:spcPts val="375"/>
              </a:spcBef>
              <a:spcAft>
                <a:spcPts val="0"/>
              </a:spcAft>
              <a:buClr>
                <a:schemeClr val="dk1"/>
              </a:buClr>
              <a:buSzPts val="1800"/>
              <a:buChar char="•"/>
              <a:defRPr>
                <a:latin typeface="Open Sans"/>
                <a:ea typeface="Open Sans"/>
                <a:cs typeface="Open Sans"/>
                <a:sym typeface="Open Sans"/>
              </a:defRPr>
            </a:lvl2pPr>
            <a:lvl3pPr indent="-323850" lvl="2" marL="1371600" algn="l">
              <a:lnSpc>
                <a:spcPct val="90000"/>
              </a:lnSpc>
              <a:spcBef>
                <a:spcPts val="375"/>
              </a:spcBef>
              <a:spcAft>
                <a:spcPts val="0"/>
              </a:spcAft>
              <a:buClr>
                <a:schemeClr val="dk1"/>
              </a:buClr>
              <a:buSzPts val="1500"/>
              <a:buChar char="•"/>
              <a:defRPr>
                <a:latin typeface="Open Sans"/>
                <a:ea typeface="Open Sans"/>
                <a:cs typeface="Open Sans"/>
                <a:sym typeface="Open Sans"/>
              </a:defRPr>
            </a:lvl3pPr>
            <a:lvl4pPr indent="-314325" lvl="3" marL="1828800" algn="l">
              <a:lnSpc>
                <a:spcPct val="90000"/>
              </a:lnSpc>
              <a:spcBef>
                <a:spcPts val="375"/>
              </a:spcBef>
              <a:spcAft>
                <a:spcPts val="0"/>
              </a:spcAft>
              <a:buClr>
                <a:schemeClr val="dk1"/>
              </a:buClr>
              <a:buSzPts val="1350"/>
              <a:buChar char="•"/>
              <a:defRPr>
                <a:latin typeface="Open Sans"/>
                <a:ea typeface="Open Sans"/>
                <a:cs typeface="Open Sans"/>
                <a:sym typeface="Open Sans"/>
              </a:defRPr>
            </a:lvl4pPr>
            <a:lvl5pPr indent="-314325" lvl="4" marL="2286000" algn="l">
              <a:lnSpc>
                <a:spcPct val="90000"/>
              </a:lnSpc>
              <a:spcBef>
                <a:spcPts val="375"/>
              </a:spcBef>
              <a:spcAft>
                <a:spcPts val="0"/>
              </a:spcAft>
              <a:buClr>
                <a:schemeClr val="dk1"/>
              </a:buClr>
              <a:buSzPts val="1350"/>
              <a:buChar char="•"/>
              <a:defRPr>
                <a:latin typeface="Open Sans"/>
                <a:ea typeface="Open Sans"/>
                <a:cs typeface="Open Sans"/>
                <a:sym typeface="Open Sans"/>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23" name="Google Shape;923;p168"/>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lvl1pPr indent="0" lvl="0" marL="0" algn="l">
              <a:lnSpc>
                <a:spcPct val="100000"/>
              </a:lnSpc>
              <a:spcBef>
                <a:spcPts val="0"/>
              </a:spcBef>
              <a:spcAft>
                <a:spcPts val="0"/>
              </a:spcAft>
              <a:buNone/>
              <a:defRPr/>
            </a:lvl1pPr>
            <a:lvl2pPr indent="0" lvl="1" marL="0" algn="l">
              <a:lnSpc>
                <a:spcPct val="100000"/>
              </a:lnSpc>
              <a:spcBef>
                <a:spcPts val="0"/>
              </a:spcBef>
              <a:spcAft>
                <a:spcPts val="0"/>
              </a:spcAft>
              <a:buNone/>
              <a:defRPr/>
            </a:lvl2pPr>
            <a:lvl3pPr indent="0" lvl="2" marL="0" algn="l">
              <a:lnSpc>
                <a:spcPct val="100000"/>
              </a:lnSpc>
              <a:spcBef>
                <a:spcPts val="0"/>
              </a:spcBef>
              <a:spcAft>
                <a:spcPts val="0"/>
              </a:spcAft>
              <a:buNone/>
              <a:defRPr/>
            </a:lvl3pPr>
            <a:lvl4pPr indent="0" lvl="3" marL="0" algn="l">
              <a:lnSpc>
                <a:spcPct val="100000"/>
              </a:lnSpc>
              <a:spcBef>
                <a:spcPts val="0"/>
              </a:spcBef>
              <a:spcAft>
                <a:spcPts val="0"/>
              </a:spcAft>
              <a:buNone/>
              <a:defRPr/>
            </a:lvl4pPr>
            <a:lvl5pPr indent="0" lvl="4" marL="0" algn="l">
              <a:lnSpc>
                <a:spcPct val="100000"/>
              </a:lnSpc>
              <a:spcBef>
                <a:spcPts val="0"/>
              </a:spcBef>
              <a:spcAft>
                <a:spcPts val="0"/>
              </a:spcAft>
              <a:buNone/>
              <a:defRPr/>
            </a:lvl5pPr>
            <a:lvl6pPr indent="0" lvl="5" marL="0" algn="l">
              <a:lnSpc>
                <a:spcPct val="100000"/>
              </a:lnSpc>
              <a:spcBef>
                <a:spcPts val="0"/>
              </a:spcBef>
              <a:spcAft>
                <a:spcPts val="0"/>
              </a:spcAft>
              <a:buNone/>
              <a:defRPr/>
            </a:lvl6pPr>
            <a:lvl7pPr indent="0" lvl="6" marL="0" algn="l">
              <a:lnSpc>
                <a:spcPct val="100000"/>
              </a:lnSpc>
              <a:spcBef>
                <a:spcPts val="0"/>
              </a:spcBef>
              <a:spcAft>
                <a:spcPts val="0"/>
              </a:spcAft>
              <a:buNone/>
              <a:defRPr/>
            </a:lvl7pPr>
            <a:lvl8pPr indent="0" lvl="7" marL="0" algn="l">
              <a:lnSpc>
                <a:spcPct val="100000"/>
              </a:lnSpc>
              <a:spcBef>
                <a:spcPts val="0"/>
              </a:spcBef>
              <a:spcAft>
                <a:spcPts val="0"/>
              </a:spcAft>
              <a:buNone/>
              <a:defRPr/>
            </a:lvl8pPr>
            <a:lvl9pPr indent="0" lvl="8" marL="0" algn="l">
              <a:lnSpc>
                <a:spcPct val="100000"/>
              </a:lnSpc>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pic>
        <p:nvPicPr>
          <p:cNvPr descr="A close up of a sign&#10;&#10;Description automatically generated" id="924" name="Google Shape;924;p168"/>
          <p:cNvPicPr preferRelativeResize="0"/>
          <p:nvPr/>
        </p:nvPicPr>
        <p:blipFill rotWithShape="1">
          <a:blip r:embed="rId2">
            <a:alphaModFix/>
          </a:blip>
          <a:srcRect b="0" l="0" r="0" t="0"/>
          <a:stretch/>
        </p:blipFill>
        <p:spPr>
          <a:xfrm>
            <a:off x="7726516" y="5955957"/>
            <a:ext cx="1252105" cy="71094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79" name="Shape 79"/>
        <p:cNvGrpSpPr/>
        <p:nvPr/>
      </p:nvGrpSpPr>
      <p:grpSpPr>
        <a:xfrm>
          <a:off x="0" y="0"/>
          <a:ext cx="0" cy="0"/>
          <a:chOff x="0" y="0"/>
          <a:chExt cx="0" cy="0"/>
        </a:xfrm>
      </p:grpSpPr>
      <p:sp>
        <p:nvSpPr>
          <p:cNvPr id="80" name="Google Shape;80;p63"/>
          <p:cNvSpPr/>
          <p:nvPr/>
        </p:nvSpPr>
        <p:spPr>
          <a:xfrm>
            <a:off x="-5080" y="6785599"/>
            <a:ext cx="228600" cy="76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63"/>
          <p:cNvSpPr/>
          <p:nvPr/>
        </p:nvSpPr>
        <p:spPr>
          <a:xfrm>
            <a:off x="223520" y="6786245"/>
            <a:ext cx="457200" cy="762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 name="Google Shape;82;p63"/>
          <p:cNvSpPr/>
          <p:nvPr/>
        </p:nvSpPr>
        <p:spPr>
          <a:xfrm>
            <a:off x="680720" y="6786245"/>
            <a:ext cx="685800" cy="762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 name="Google Shape;83;p63"/>
          <p:cNvSpPr/>
          <p:nvPr/>
        </p:nvSpPr>
        <p:spPr>
          <a:xfrm>
            <a:off x="1366520" y="6786245"/>
            <a:ext cx="3200400" cy="75600"/>
          </a:xfrm>
          <a:prstGeom prst="rect">
            <a:avLst/>
          </a:prstGeom>
          <a:solidFill>
            <a:srgbClr val="FFF4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p63"/>
          <p:cNvSpPr/>
          <p:nvPr/>
        </p:nvSpPr>
        <p:spPr>
          <a:xfrm>
            <a:off x="4566920" y="6786245"/>
            <a:ext cx="2209800" cy="756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 name="Google Shape;85;p63"/>
          <p:cNvSpPr/>
          <p:nvPr/>
        </p:nvSpPr>
        <p:spPr>
          <a:xfrm>
            <a:off x="6776720" y="6786245"/>
            <a:ext cx="2362200" cy="756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 name="Google Shape;86;p63"/>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63"/>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8" name="Google Shape;88;p63"/>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9" name="Google Shape;89;p63"/>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27" name="Shape 927"/>
        <p:cNvGrpSpPr/>
        <p:nvPr/>
      </p:nvGrpSpPr>
      <p:grpSpPr>
        <a:xfrm>
          <a:off x="0" y="0"/>
          <a:ext cx="0" cy="0"/>
          <a:chOff x="0" y="0"/>
          <a:chExt cx="0" cy="0"/>
        </a:xfrm>
      </p:grpSpPr>
      <p:sp>
        <p:nvSpPr>
          <p:cNvPr id="928" name="Google Shape;928;g124eab69980_2_23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29" name="Google Shape;929;g124eab69980_2_230"/>
          <p:cNvPicPr preferRelativeResize="0"/>
          <p:nvPr/>
        </p:nvPicPr>
        <p:blipFill rotWithShape="1">
          <a:blip r:embed="rId2">
            <a:alphaModFix/>
          </a:blip>
          <a:srcRect b="0" l="0" r="0" t="0"/>
          <a:stretch/>
        </p:blipFill>
        <p:spPr>
          <a:xfrm>
            <a:off x="-2" y="-54996"/>
            <a:ext cx="9220202" cy="691025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lank">
  <p:cSld name="11_Blank">
    <p:spTree>
      <p:nvGrpSpPr>
        <p:cNvPr id="930" name="Shape 930"/>
        <p:cNvGrpSpPr/>
        <p:nvPr/>
      </p:nvGrpSpPr>
      <p:grpSpPr>
        <a:xfrm>
          <a:off x="0" y="0"/>
          <a:ext cx="0" cy="0"/>
          <a:chOff x="0" y="0"/>
          <a:chExt cx="0" cy="0"/>
        </a:xfrm>
      </p:grpSpPr>
      <p:sp>
        <p:nvSpPr>
          <p:cNvPr id="931" name="Google Shape;931;g124eab69980_2_233"/>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2" name="Google Shape;932;g124eab69980_2_233"/>
          <p:cNvSpPr/>
          <p:nvPr/>
        </p:nvSpPr>
        <p:spPr>
          <a:xfrm>
            <a:off x="0" y="-646"/>
            <a:ext cx="228600" cy="76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3" name="Google Shape;933;g124eab69980_2_233"/>
          <p:cNvSpPr/>
          <p:nvPr/>
        </p:nvSpPr>
        <p:spPr>
          <a:xfrm>
            <a:off x="228600" y="0"/>
            <a:ext cx="457200" cy="762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4" name="Google Shape;934;g124eab69980_2_233"/>
          <p:cNvSpPr/>
          <p:nvPr/>
        </p:nvSpPr>
        <p:spPr>
          <a:xfrm>
            <a:off x="685800" y="0"/>
            <a:ext cx="685800" cy="762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5" name="Google Shape;935;g124eab69980_2_233"/>
          <p:cNvSpPr/>
          <p:nvPr/>
        </p:nvSpPr>
        <p:spPr>
          <a:xfrm>
            <a:off x="1371600" y="0"/>
            <a:ext cx="3200400" cy="75600"/>
          </a:xfrm>
          <a:prstGeom prst="rect">
            <a:avLst/>
          </a:prstGeom>
          <a:solidFill>
            <a:srgbClr val="FFE0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6" name="Google Shape;936;g124eab69980_2_233"/>
          <p:cNvSpPr/>
          <p:nvPr/>
        </p:nvSpPr>
        <p:spPr>
          <a:xfrm>
            <a:off x="4572000" y="0"/>
            <a:ext cx="2209800" cy="756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7" name="Google Shape;937;g124eab69980_2_233"/>
          <p:cNvSpPr/>
          <p:nvPr/>
        </p:nvSpPr>
        <p:spPr>
          <a:xfrm>
            <a:off x="6781800" y="0"/>
            <a:ext cx="2362200" cy="756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8" name="Google Shape;938;g124eab69980_2_233"/>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9" name="Google Shape;939;g124eab69980_2_233"/>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40" name="Google Shape;940;g124eab69980_2_233"/>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41" name="Shape 941"/>
        <p:cNvGrpSpPr/>
        <p:nvPr/>
      </p:nvGrpSpPr>
      <p:grpSpPr>
        <a:xfrm>
          <a:off x="0" y="0"/>
          <a:ext cx="0" cy="0"/>
          <a:chOff x="0" y="0"/>
          <a:chExt cx="0" cy="0"/>
        </a:xfrm>
      </p:grpSpPr>
      <p:sp>
        <p:nvSpPr>
          <p:cNvPr id="942" name="Google Shape;942;g124eab69980_2_244"/>
          <p:cNvSpPr txBox="1"/>
          <p:nvPr>
            <p:ph idx="1" type="body"/>
          </p:nvPr>
        </p:nvSpPr>
        <p:spPr>
          <a:xfrm>
            <a:off x="416014" y="2429480"/>
            <a:ext cx="8270700" cy="3846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43" name="Google Shape;943;g124eab69980_2_244"/>
          <p:cNvSpPr txBox="1"/>
          <p:nvPr>
            <p:ph idx="2" type="body"/>
          </p:nvPr>
        </p:nvSpPr>
        <p:spPr>
          <a:xfrm>
            <a:off x="457200" y="1038829"/>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44" name="Google Shape;944;g124eab69980_2_244"/>
          <p:cNvSpPr txBox="1"/>
          <p:nvPr>
            <p:ph idx="3" type="body"/>
          </p:nvPr>
        </p:nvSpPr>
        <p:spPr>
          <a:xfrm>
            <a:off x="457200" y="1524604"/>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45" name="Google Shape;945;g124eab69980_2_244"/>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
        <p:nvSpPr>
          <p:cNvPr id="946" name="Google Shape;946;g124eab69980_2_244"/>
          <p:cNvSpPr/>
          <p:nvPr/>
        </p:nvSpPr>
        <p:spPr>
          <a:xfrm>
            <a:off x="0" y="695566"/>
            <a:ext cx="9144000" cy="11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spTree>
      <p:nvGrpSpPr>
        <p:cNvPr id="947" name="Shape 947"/>
        <p:cNvGrpSpPr/>
        <p:nvPr/>
      </p:nvGrpSpPr>
      <p:grpSpPr>
        <a:xfrm>
          <a:off x="0" y="0"/>
          <a:ext cx="0" cy="0"/>
          <a:chOff x="0" y="0"/>
          <a:chExt cx="0" cy="0"/>
        </a:xfrm>
      </p:grpSpPr>
      <p:sp>
        <p:nvSpPr>
          <p:cNvPr id="948" name="Google Shape;948;g124eab69980_2_250"/>
          <p:cNvSpPr/>
          <p:nvPr/>
        </p:nvSpPr>
        <p:spPr>
          <a:xfrm>
            <a:off x="0" y="6781800"/>
            <a:ext cx="228600" cy="76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9" name="Google Shape;949;g124eab69980_2_250"/>
          <p:cNvSpPr/>
          <p:nvPr/>
        </p:nvSpPr>
        <p:spPr>
          <a:xfrm>
            <a:off x="228600" y="6782446"/>
            <a:ext cx="457200" cy="762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0" name="Google Shape;950;g124eab69980_2_250"/>
          <p:cNvSpPr/>
          <p:nvPr/>
        </p:nvSpPr>
        <p:spPr>
          <a:xfrm>
            <a:off x="685800" y="6782446"/>
            <a:ext cx="685800" cy="762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1" name="Google Shape;951;g124eab69980_2_250"/>
          <p:cNvSpPr/>
          <p:nvPr/>
        </p:nvSpPr>
        <p:spPr>
          <a:xfrm>
            <a:off x="1371600" y="6782446"/>
            <a:ext cx="3200400" cy="75600"/>
          </a:xfrm>
          <a:prstGeom prst="rect">
            <a:avLst/>
          </a:prstGeom>
          <a:solidFill>
            <a:srgbClr val="FFE0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2" name="Google Shape;952;g124eab69980_2_250"/>
          <p:cNvSpPr/>
          <p:nvPr/>
        </p:nvSpPr>
        <p:spPr>
          <a:xfrm>
            <a:off x="4572000" y="6782446"/>
            <a:ext cx="2209800" cy="756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3" name="Google Shape;953;g124eab69980_2_250"/>
          <p:cNvSpPr/>
          <p:nvPr/>
        </p:nvSpPr>
        <p:spPr>
          <a:xfrm>
            <a:off x="6781800" y="6782446"/>
            <a:ext cx="2362200" cy="756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4" name="Google Shape;954;g124eab69980_2_250"/>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5" name="Google Shape;955;g124eab69980_2_250"/>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6" name="Google Shape;956;g124eab69980_2_250"/>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57" name="Google Shape;957;g124eab69980_2_250"/>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Blank">
  <p:cSld name="14_Blank">
    <p:spTree>
      <p:nvGrpSpPr>
        <p:cNvPr id="958" name="Shape 958"/>
        <p:cNvGrpSpPr/>
        <p:nvPr/>
      </p:nvGrpSpPr>
      <p:grpSpPr>
        <a:xfrm>
          <a:off x="0" y="0"/>
          <a:ext cx="0" cy="0"/>
          <a:chOff x="0" y="0"/>
          <a:chExt cx="0" cy="0"/>
        </a:xfrm>
      </p:grpSpPr>
      <p:sp>
        <p:nvSpPr>
          <p:cNvPr id="959" name="Google Shape;959;g124eab69980_2_261"/>
          <p:cNvSpPr/>
          <p:nvPr>
            <p:ph idx="2" type="pic"/>
          </p:nvPr>
        </p:nvSpPr>
        <p:spPr>
          <a:xfrm>
            <a:off x="-1" y="-76200"/>
            <a:ext cx="9144000" cy="4248300"/>
          </a:xfrm>
          <a:prstGeom prst="rect">
            <a:avLst/>
          </a:prstGeom>
          <a:noFill/>
          <a:ln>
            <a:noFill/>
          </a:ln>
        </p:spPr>
      </p:sp>
      <p:sp>
        <p:nvSpPr>
          <p:cNvPr id="960" name="Google Shape;960;g124eab69980_2_261"/>
          <p:cNvSpPr txBox="1"/>
          <p:nvPr>
            <p:ph idx="1" type="body"/>
          </p:nvPr>
        </p:nvSpPr>
        <p:spPr>
          <a:xfrm>
            <a:off x="38100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961" name="Google Shape;961;g124eab69980_2_261"/>
          <p:cNvCxnSpPr/>
          <p:nvPr/>
        </p:nvCxnSpPr>
        <p:spPr>
          <a:xfrm>
            <a:off x="1828800" y="4431001"/>
            <a:ext cx="0" cy="494700"/>
          </a:xfrm>
          <a:prstGeom prst="straightConnector1">
            <a:avLst/>
          </a:prstGeom>
          <a:noFill/>
          <a:ln cap="flat" cmpd="sng" w="19050">
            <a:solidFill>
              <a:schemeClr val="lt1"/>
            </a:solidFill>
            <a:prstDash val="solid"/>
            <a:round/>
            <a:headEnd len="sm" w="sm" type="none"/>
            <a:tailEnd len="sm" w="sm" type="none"/>
          </a:ln>
        </p:spPr>
      </p:cxnSp>
      <p:sp>
        <p:nvSpPr>
          <p:cNvPr id="962" name="Google Shape;962;g124eab69980_2_261"/>
          <p:cNvSpPr txBox="1"/>
          <p:nvPr>
            <p:ph idx="3" type="body"/>
          </p:nvPr>
        </p:nvSpPr>
        <p:spPr>
          <a:xfrm>
            <a:off x="200025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200"/>
              <a:buFont typeface="Arial"/>
              <a:buNone/>
              <a:defRPr b="0" i="0" sz="2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3" name="Google Shape;963;g124eab69980_2_261"/>
          <p:cNvSpPr txBox="1"/>
          <p:nvPr>
            <p:ph idx="4" type="body"/>
          </p:nvPr>
        </p:nvSpPr>
        <p:spPr>
          <a:xfrm>
            <a:off x="36195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64" name="Google Shape;964;g124eab69980_2_261"/>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65" name="Shape 965"/>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66" name="Shape 966"/>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967" name="Shape 967"/>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968" name="Shape 968"/>
        <p:cNvGrpSpPr/>
        <p:nvPr/>
      </p:nvGrpSpPr>
      <p:grpSpPr>
        <a:xfrm>
          <a:off x="0" y="0"/>
          <a:ext cx="0" cy="0"/>
          <a:chOff x="0" y="0"/>
          <a:chExt cx="0" cy="0"/>
        </a:xfrm>
      </p:grpSpPr>
      <p:sp>
        <p:nvSpPr>
          <p:cNvPr id="969" name="Google Shape;969;g124eab69980_2_271"/>
          <p:cNvSpPr/>
          <p:nvPr/>
        </p:nvSpPr>
        <p:spPr>
          <a:xfrm>
            <a:off x="0" y="-646"/>
            <a:ext cx="228600" cy="76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0" name="Google Shape;970;g124eab69980_2_271"/>
          <p:cNvSpPr/>
          <p:nvPr/>
        </p:nvSpPr>
        <p:spPr>
          <a:xfrm>
            <a:off x="228600" y="0"/>
            <a:ext cx="457200" cy="762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1" name="Google Shape;971;g124eab69980_2_271"/>
          <p:cNvSpPr/>
          <p:nvPr/>
        </p:nvSpPr>
        <p:spPr>
          <a:xfrm>
            <a:off x="685800" y="0"/>
            <a:ext cx="685800" cy="762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2" name="Google Shape;972;g124eab69980_2_271"/>
          <p:cNvSpPr/>
          <p:nvPr/>
        </p:nvSpPr>
        <p:spPr>
          <a:xfrm>
            <a:off x="1371600" y="0"/>
            <a:ext cx="3200400" cy="75600"/>
          </a:xfrm>
          <a:prstGeom prst="rect">
            <a:avLst/>
          </a:prstGeom>
          <a:solidFill>
            <a:srgbClr val="FFF4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3" name="Google Shape;973;g124eab69980_2_271"/>
          <p:cNvSpPr/>
          <p:nvPr/>
        </p:nvSpPr>
        <p:spPr>
          <a:xfrm>
            <a:off x="4572000" y="0"/>
            <a:ext cx="2209800" cy="756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4" name="Google Shape;974;g124eab69980_2_271"/>
          <p:cNvSpPr/>
          <p:nvPr/>
        </p:nvSpPr>
        <p:spPr>
          <a:xfrm>
            <a:off x="6781800" y="0"/>
            <a:ext cx="2362200" cy="756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5" name="Google Shape;975;g124eab69980_2_271"/>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6" name="Google Shape;976;g124eab69980_2_271"/>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7" name="Google Shape;977;g124eab69980_2_271"/>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78" name="Google Shape;978;g124eab69980_2_271"/>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979" name="Shape 979"/>
        <p:cNvGrpSpPr/>
        <p:nvPr/>
      </p:nvGrpSpPr>
      <p:grpSpPr>
        <a:xfrm>
          <a:off x="0" y="0"/>
          <a:ext cx="0" cy="0"/>
          <a:chOff x="0" y="0"/>
          <a:chExt cx="0" cy="0"/>
        </a:xfrm>
      </p:grpSpPr>
      <p:sp>
        <p:nvSpPr>
          <p:cNvPr id="980" name="Google Shape;980;g124eab69980_2_282"/>
          <p:cNvSpPr/>
          <p:nvPr/>
        </p:nvSpPr>
        <p:spPr>
          <a:xfrm>
            <a:off x="0" y="-646"/>
            <a:ext cx="228600" cy="76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1" name="Google Shape;981;g124eab69980_2_282"/>
          <p:cNvSpPr/>
          <p:nvPr/>
        </p:nvSpPr>
        <p:spPr>
          <a:xfrm>
            <a:off x="228600" y="0"/>
            <a:ext cx="457200" cy="762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2" name="Google Shape;982;g124eab69980_2_282"/>
          <p:cNvSpPr/>
          <p:nvPr/>
        </p:nvSpPr>
        <p:spPr>
          <a:xfrm>
            <a:off x="685800" y="0"/>
            <a:ext cx="685800" cy="762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3" name="Google Shape;983;g124eab69980_2_282"/>
          <p:cNvSpPr/>
          <p:nvPr/>
        </p:nvSpPr>
        <p:spPr>
          <a:xfrm>
            <a:off x="1371600" y="0"/>
            <a:ext cx="3200400" cy="75600"/>
          </a:xfrm>
          <a:prstGeom prst="rect">
            <a:avLst/>
          </a:prstGeom>
          <a:solidFill>
            <a:srgbClr val="D5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4" name="Google Shape;984;g124eab69980_2_282"/>
          <p:cNvSpPr/>
          <p:nvPr/>
        </p:nvSpPr>
        <p:spPr>
          <a:xfrm>
            <a:off x="4572000" y="0"/>
            <a:ext cx="2209800" cy="756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5" name="Google Shape;985;g124eab69980_2_282"/>
          <p:cNvSpPr/>
          <p:nvPr/>
        </p:nvSpPr>
        <p:spPr>
          <a:xfrm>
            <a:off x="6781800" y="0"/>
            <a:ext cx="2362200" cy="756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6" name="Google Shape;986;g124eab69980_2_282"/>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7" name="Google Shape;987;g124eab69980_2_282"/>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8" name="Google Shape;988;g124eab69980_2_282"/>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89" name="Google Shape;989;g124eab69980_2_282"/>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90" name="Shape 90"/>
        <p:cNvGrpSpPr/>
        <p:nvPr/>
      </p:nvGrpSpPr>
      <p:grpSpPr>
        <a:xfrm>
          <a:off x="0" y="0"/>
          <a:ext cx="0" cy="0"/>
          <a:chOff x="0" y="0"/>
          <a:chExt cx="0" cy="0"/>
        </a:xfrm>
      </p:grpSpPr>
      <p:sp>
        <p:nvSpPr>
          <p:cNvPr id="91" name="Google Shape;91;p64"/>
          <p:cNvSpPr/>
          <p:nvPr/>
        </p:nvSpPr>
        <p:spPr>
          <a:xfrm>
            <a:off x="0" y="6781800"/>
            <a:ext cx="228600" cy="76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 name="Google Shape;92;p64"/>
          <p:cNvSpPr/>
          <p:nvPr/>
        </p:nvSpPr>
        <p:spPr>
          <a:xfrm>
            <a:off x="228600" y="6782446"/>
            <a:ext cx="457200" cy="762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 name="Google Shape;93;p64"/>
          <p:cNvSpPr/>
          <p:nvPr/>
        </p:nvSpPr>
        <p:spPr>
          <a:xfrm>
            <a:off x="685800" y="6782446"/>
            <a:ext cx="685800" cy="762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p64"/>
          <p:cNvSpPr/>
          <p:nvPr/>
        </p:nvSpPr>
        <p:spPr>
          <a:xfrm>
            <a:off x="1371600" y="6782446"/>
            <a:ext cx="3200400" cy="75600"/>
          </a:xfrm>
          <a:prstGeom prst="rect">
            <a:avLst/>
          </a:prstGeom>
          <a:solidFill>
            <a:srgbClr val="D5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p64"/>
          <p:cNvSpPr/>
          <p:nvPr/>
        </p:nvSpPr>
        <p:spPr>
          <a:xfrm>
            <a:off x="4572000" y="6782446"/>
            <a:ext cx="2209800" cy="756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64"/>
          <p:cNvSpPr/>
          <p:nvPr/>
        </p:nvSpPr>
        <p:spPr>
          <a:xfrm>
            <a:off x="6781800" y="6782446"/>
            <a:ext cx="2362200" cy="756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 name="Google Shape;97;p64"/>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64"/>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 name="Google Shape;99;p64"/>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0" name="Google Shape;100;p64"/>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Blank">
  <p:cSld name="17_Blank">
    <p:spTree>
      <p:nvGrpSpPr>
        <p:cNvPr id="990" name="Shape 990"/>
        <p:cNvGrpSpPr/>
        <p:nvPr/>
      </p:nvGrpSpPr>
      <p:grpSpPr>
        <a:xfrm>
          <a:off x="0" y="0"/>
          <a:ext cx="0" cy="0"/>
          <a:chOff x="0" y="0"/>
          <a:chExt cx="0" cy="0"/>
        </a:xfrm>
      </p:grpSpPr>
      <p:pic>
        <p:nvPicPr>
          <p:cNvPr id="991" name="Google Shape;991;g124eab69980_2_293"/>
          <p:cNvPicPr preferRelativeResize="0"/>
          <p:nvPr/>
        </p:nvPicPr>
        <p:blipFill rotWithShape="1">
          <a:blip r:embed="rId2">
            <a:alphaModFix/>
          </a:blip>
          <a:srcRect b="0" l="0" r="0" t="0"/>
          <a:stretch/>
        </p:blipFill>
        <p:spPr>
          <a:xfrm>
            <a:off x="510597" y="285760"/>
            <a:ext cx="8328603" cy="6431839"/>
          </a:xfrm>
          <a:prstGeom prst="rect">
            <a:avLst/>
          </a:prstGeom>
          <a:noFill/>
          <a:ln>
            <a:noFill/>
          </a:ln>
        </p:spPr>
      </p:pic>
      <p:sp>
        <p:nvSpPr>
          <p:cNvPr id="992" name="Google Shape;992;g124eab69980_2_293"/>
          <p:cNvSpPr txBox="1"/>
          <p:nvPr>
            <p:ph idx="1" type="body"/>
          </p:nvPr>
        </p:nvSpPr>
        <p:spPr>
          <a:xfrm>
            <a:off x="457200" y="17169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3" name="Google Shape;993;g124eab69980_2_293"/>
          <p:cNvSpPr/>
          <p:nvPr/>
        </p:nvSpPr>
        <p:spPr>
          <a:xfrm>
            <a:off x="0" y="695566"/>
            <a:ext cx="9144000" cy="11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94" name="Google Shape;994;g124eab69980_2_293"/>
          <p:cNvPicPr preferRelativeResize="0"/>
          <p:nvPr/>
        </p:nvPicPr>
        <p:blipFill rotWithShape="1">
          <a:blip r:embed="rId3">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995" name="Shape 995"/>
        <p:cNvGrpSpPr/>
        <p:nvPr/>
      </p:nvGrpSpPr>
      <p:grpSpPr>
        <a:xfrm>
          <a:off x="0" y="0"/>
          <a:ext cx="0" cy="0"/>
          <a:chOff x="0" y="0"/>
          <a:chExt cx="0" cy="0"/>
        </a:xfrm>
      </p:grpSpPr>
      <p:sp>
        <p:nvSpPr>
          <p:cNvPr id="996" name="Google Shape;996;g124eab69980_2_298"/>
          <p:cNvSpPr/>
          <p:nvPr/>
        </p:nvSpPr>
        <p:spPr>
          <a:xfrm>
            <a:off x="-5080" y="6785599"/>
            <a:ext cx="228600" cy="76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7" name="Google Shape;997;g124eab69980_2_298"/>
          <p:cNvSpPr/>
          <p:nvPr/>
        </p:nvSpPr>
        <p:spPr>
          <a:xfrm>
            <a:off x="223520" y="6786245"/>
            <a:ext cx="457200" cy="762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8" name="Google Shape;998;g124eab69980_2_298"/>
          <p:cNvSpPr/>
          <p:nvPr/>
        </p:nvSpPr>
        <p:spPr>
          <a:xfrm>
            <a:off x="680720" y="6786245"/>
            <a:ext cx="685800" cy="762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9" name="Google Shape;999;g124eab69980_2_298"/>
          <p:cNvSpPr/>
          <p:nvPr/>
        </p:nvSpPr>
        <p:spPr>
          <a:xfrm>
            <a:off x="1366520" y="6786245"/>
            <a:ext cx="3200400" cy="75600"/>
          </a:xfrm>
          <a:prstGeom prst="rect">
            <a:avLst/>
          </a:prstGeom>
          <a:solidFill>
            <a:srgbClr val="FFF4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0" name="Google Shape;1000;g124eab69980_2_298"/>
          <p:cNvSpPr/>
          <p:nvPr/>
        </p:nvSpPr>
        <p:spPr>
          <a:xfrm>
            <a:off x="4566920" y="6786245"/>
            <a:ext cx="2209800" cy="756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1" name="Google Shape;1001;g124eab69980_2_298"/>
          <p:cNvSpPr/>
          <p:nvPr/>
        </p:nvSpPr>
        <p:spPr>
          <a:xfrm>
            <a:off x="6776720" y="6786245"/>
            <a:ext cx="2362200" cy="756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2" name="Google Shape;1002;g124eab69980_2_298"/>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3" name="Google Shape;1003;g124eab69980_2_298"/>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4" name="Google Shape;1004;g124eab69980_2_298"/>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05" name="Google Shape;1005;g124eab69980_2_298"/>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1006" name="Shape 1006"/>
        <p:cNvGrpSpPr/>
        <p:nvPr/>
      </p:nvGrpSpPr>
      <p:grpSpPr>
        <a:xfrm>
          <a:off x="0" y="0"/>
          <a:ext cx="0" cy="0"/>
          <a:chOff x="0" y="0"/>
          <a:chExt cx="0" cy="0"/>
        </a:xfrm>
      </p:grpSpPr>
      <p:sp>
        <p:nvSpPr>
          <p:cNvPr id="1007" name="Google Shape;1007;g124eab69980_2_309"/>
          <p:cNvSpPr/>
          <p:nvPr/>
        </p:nvSpPr>
        <p:spPr>
          <a:xfrm>
            <a:off x="0" y="6781800"/>
            <a:ext cx="228600" cy="76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8" name="Google Shape;1008;g124eab69980_2_309"/>
          <p:cNvSpPr/>
          <p:nvPr/>
        </p:nvSpPr>
        <p:spPr>
          <a:xfrm>
            <a:off x="228600" y="6782446"/>
            <a:ext cx="457200" cy="762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9" name="Google Shape;1009;g124eab69980_2_309"/>
          <p:cNvSpPr/>
          <p:nvPr/>
        </p:nvSpPr>
        <p:spPr>
          <a:xfrm>
            <a:off x="685800" y="6782446"/>
            <a:ext cx="685800" cy="762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0" name="Google Shape;1010;g124eab69980_2_309"/>
          <p:cNvSpPr/>
          <p:nvPr/>
        </p:nvSpPr>
        <p:spPr>
          <a:xfrm>
            <a:off x="1371600" y="6782446"/>
            <a:ext cx="3200400" cy="75600"/>
          </a:xfrm>
          <a:prstGeom prst="rect">
            <a:avLst/>
          </a:prstGeom>
          <a:solidFill>
            <a:srgbClr val="D5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1" name="Google Shape;1011;g124eab69980_2_309"/>
          <p:cNvSpPr/>
          <p:nvPr/>
        </p:nvSpPr>
        <p:spPr>
          <a:xfrm>
            <a:off x="4572000" y="6782446"/>
            <a:ext cx="2209800" cy="756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2" name="Google Shape;1012;g124eab69980_2_309"/>
          <p:cNvSpPr/>
          <p:nvPr/>
        </p:nvSpPr>
        <p:spPr>
          <a:xfrm>
            <a:off x="6781800" y="6782446"/>
            <a:ext cx="2362200" cy="756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3" name="Google Shape;1013;g124eab69980_2_309"/>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4" name="Google Shape;1014;g124eab69980_2_309"/>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5" name="Google Shape;1015;g124eab69980_2_309"/>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16" name="Google Shape;1016;g124eab69980_2_309"/>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1017" name="Shape 1017"/>
        <p:cNvGrpSpPr/>
        <p:nvPr/>
      </p:nvGrpSpPr>
      <p:grpSpPr>
        <a:xfrm>
          <a:off x="0" y="0"/>
          <a:ext cx="0" cy="0"/>
          <a:chOff x="0" y="0"/>
          <a:chExt cx="0" cy="0"/>
        </a:xfrm>
      </p:grpSpPr>
      <p:sp>
        <p:nvSpPr>
          <p:cNvPr id="1018" name="Google Shape;1018;g124eab69980_2_320"/>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9" name="Google Shape;1019;g124eab69980_2_320"/>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0" name="Google Shape;1020;g124eab69980_2_320"/>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21" name="Google Shape;1021;g124eab69980_2_320"/>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Blank">
  <p:cSld name="18_Blank">
    <p:spTree>
      <p:nvGrpSpPr>
        <p:cNvPr id="1022" name="Shape 1022"/>
        <p:cNvGrpSpPr/>
        <p:nvPr/>
      </p:nvGrpSpPr>
      <p:grpSpPr>
        <a:xfrm>
          <a:off x="0" y="0"/>
          <a:ext cx="0" cy="0"/>
          <a:chOff x="0" y="0"/>
          <a:chExt cx="0" cy="0"/>
        </a:xfrm>
      </p:grpSpPr>
      <p:sp>
        <p:nvSpPr>
          <p:cNvPr id="1023" name="Google Shape;1023;g124eab69980_2_325"/>
          <p:cNvSpPr/>
          <p:nvPr>
            <p:ph idx="2" type="pic"/>
          </p:nvPr>
        </p:nvSpPr>
        <p:spPr>
          <a:xfrm>
            <a:off x="-1" y="-76200"/>
            <a:ext cx="9144000" cy="4248300"/>
          </a:xfrm>
          <a:prstGeom prst="rect">
            <a:avLst/>
          </a:prstGeom>
          <a:noFill/>
          <a:ln>
            <a:noFill/>
          </a:ln>
        </p:spPr>
      </p:sp>
      <p:sp>
        <p:nvSpPr>
          <p:cNvPr id="1024" name="Google Shape;1024;g124eab69980_2_325"/>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25" name="Google Shape;1025;g124eab69980_2_325"/>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26" name="Google Shape;1026;g124eab69980_2_325"/>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27" name="Google Shape;1027;g124eab69980_2_325"/>
          <p:cNvSpPr/>
          <p:nvPr/>
        </p:nvSpPr>
        <p:spPr>
          <a:xfrm>
            <a:off x="0" y="4181475"/>
            <a:ext cx="9154500" cy="2686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8" name="Google Shape;1028;g124eab69980_2_325"/>
          <p:cNvSpPr txBox="1"/>
          <p:nvPr>
            <p:ph idx="1" type="body"/>
          </p:nvPr>
        </p:nvSpPr>
        <p:spPr>
          <a:xfrm>
            <a:off x="38100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029" name="Google Shape;1029;g124eab69980_2_325"/>
          <p:cNvCxnSpPr/>
          <p:nvPr/>
        </p:nvCxnSpPr>
        <p:spPr>
          <a:xfrm>
            <a:off x="1828800" y="4431001"/>
            <a:ext cx="0" cy="494700"/>
          </a:xfrm>
          <a:prstGeom prst="straightConnector1">
            <a:avLst/>
          </a:prstGeom>
          <a:noFill/>
          <a:ln cap="flat" cmpd="sng" w="19050">
            <a:solidFill>
              <a:schemeClr val="lt1"/>
            </a:solidFill>
            <a:prstDash val="solid"/>
            <a:round/>
            <a:headEnd len="sm" w="sm" type="none"/>
            <a:tailEnd len="sm" w="sm" type="none"/>
          </a:ln>
        </p:spPr>
      </p:cxnSp>
      <p:sp>
        <p:nvSpPr>
          <p:cNvPr id="1030" name="Google Shape;1030;g124eab69980_2_325"/>
          <p:cNvSpPr txBox="1"/>
          <p:nvPr>
            <p:ph idx="3" type="body"/>
          </p:nvPr>
        </p:nvSpPr>
        <p:spPr>
          <a:xfrm>
            <a:off x="200025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200"/>
              <a:buFont typeface="Arial"/>
              <a:buNone/>
              <a:defRPr b="0" i="0" sz="2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1" name="Google Shape;1031;g124eab69980_2_325"/>
          <p:cNvSpPr txBox="1"/>
          <p:nvPr>
            <p:ph idx="4" type="body"/>
          </p:nvPr>
        </p:nvSpPr>
        <p:spPr>
          <a:xfrm>
            <a:off x="36195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32" name="Google Shape;1032;g124eab69980_2_325"/>
          <p:cNvPicPr preferRelativeResize="0"/>
          <p:nvPr/>
        </p:nvPicPr>
        <p:blipFill rotWithShape="1">
          <a:blip r:embed="rId2">
            <a:alphaModFix/>
          </a:blip>
          <a:srcRect b="0" l="0" r="0" t="0"/>
          <a:stretch/>
        </p:blipFill>
        <p:spPr>
          <a:xfrm>
            <a:off x="7107381" y="6327794"/>
            <a:ext cx="1805834" cy="298007"/>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Blank">
  <p:cSld name="15_Blank">
    <p:spTree>
      <p:nvGrpSpPr>
        <p:cNvPr id="1033" name="Shape 1033"/>
        <p:cNvGrpSpPr/>
        <p:nvPr/>
      </p:nvGrpSpPr>
      <p:grpSpPr>
        <a:xfrm>
          <a:off x="0" y="0"/>
          <a:ext cx="0" cy="0"/>
          <a:chOff x="0" y="0"/>
          <a:chExt cx="0" cy="0"/>
        </a:xfrm>
      </p:grpSpPr>
      <p:sp>
        <p:nvSpPr>
          <p:cNvPr id="1034" name="Google Shape;1034;g124eab69980_2_336"/>
          <p:cNvSpPr/>
          <p:nvPr>
            <p:ph idx="2" type="pic"/>
          </p:nvPr>
        </p:nvSpPr>
        <p:spPr>
          <a:xfrm>
            <a:off x="-1" y="-76200"/>
            <a:ext cx="9144000" cy="4248300"/>
          </a:xfrm>
          <a:prstGeom prst="rect">
            <a:avLst/>
          </a:prstGeom>
          <a:noFill/>
          <a:ln>
            <a:noFill/>
          </a:ln>
        </p:spPr>
      </p:sp>
      <p:sp>
        <p:nvSpPr>
          <p:cNvPr id="1035" name="Google Shape;1035;g124eab69980_2_336"/>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36" name="Google Shape;1036;g124eab69980_2_336"/>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37" name="Google Shape;1037;g124eab69980_2_336"/>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38" name="Google Shape;1038;g124eab69980_2_336"/>
          <p:cNvSpPr/>
          <p:nvPr/>
        </p:nvSpPr>
        <p:spPr>
          <a:xfrm>
            <a:off x="0" y="4181475"/>
            <a:ext cx="9144000" cy="2686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9" name="Google Shape;1039;g124eab69980_2_336"/>
          <p:cNvSpPr txBox="1"/>
          <p:nvPr>
            <p:ph idx="1" type="body"/>
          </p:nvPr>
        </p:nvSpPr>
        <p:spPr>
          <a:xfrm>
            <a:off x="55245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2"/>
              </a:buClr>
              <a:buSzPts val="3200"/>
              <a:buFont typeface="Arial"/>
              <a:buNone/>
              <a:defRPr b="0" i="0" sz="3200" u="none" cap="none" strike="noStrike">
                <a:solidFill>
                  <a:schemeClr val="lt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040" name="Google Shape;1040;g124eab69980_2_336"/>
          <p:cNvCxnSpPr/>
          <p:nvPr/>
        </p:nvCxnSpPr>
        <p:spPr>
          <a:xfrm>
            <a:off x="2000250" y="4431001"/>
            <a:ext cx="0" cy="494700"/>
          </a:xfrm>
          <a:prstGeom prst="straightConnector1">
            <a:avLst/>
          </a:prstGeom>
          <a:noFill/>
          <a:ln cap="flat" cmpd="sng" w="19050">
            <a:solidFill>
              <a:srgbClr val="A6A8A9"/>
            </a:solidFill>
            <a:prstDash val="solid"/>
            <a:round/>
            <a:headEnd len="sm" w="sm" type="none"/>
            <a:tailEnd len="sm" w="sm" type="none"/>
          </a:ln>
        </p:spPr>
      </p:cxnSp>
      <p:sp>
        <p:nvSpPr>
          <p:cNvPr id="1041" name="Google Shape;1041;g124eab69980_2_336"/>
          <p:cNvSpPr txBox="1"/>
          <p:nvPr>
            <p:ph idx="3" type="body"/>
          </p:nvPr>
        </p:nvSpPr>
        <p:spPr>
          <a:xfrm>
            <a:off x="217170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2" name="Google Shape;1042;g124eab69980_2_336"/>
          <p:cNvSpPr txBox="1"/>
          <p:nvPr>
            <p:ph idx="4" type="body"/>
          </p:nvPr>
        </p:nvSpPr>
        <p:spPr>
          <a:xfrm>
            <a:off x="53340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43" name="Google Shape;1043;g124eab69980_2_336"/>
          <p:cNvPicPr preferRelativeResize="0"/>
          <p:nvPr/>
        </p:nvPicPr>
        <p:blipFill rotWithShape="1">
          <a:blip r:embed="rId2">
            <a:alphaModFix/>
          </a:blip>
          <a:srcRect b="0" l="0" r="0" t="0"/>
          <a:stretch/>
        </p:blipFill>
        <p:spPr>
          <a:xfrm>
            <a:off x="7107380" y="6327794"/>
            <a:ext cx="1805836" cy="298007"/>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Blank">
  <p:cSld name="16_Blank">
    <p:spTree>
      <p:nvGrpSpPr>
        <p:cNvPr id="1044" name="Shape 1044"/>
        <p:cNvGrpSpPr/>
        <p:nvPr/>
      </p:nvGrpSpPr>
      <p:grpSpPr>
        <a:xfrm>
          <a:off x="0" y="0"/>
          <a:ext cx="0" cy="0"/>
          <a:chOff x="0" y="0"/>
          <a:chExt cx="0" cy="0"/>
        </a:xfrm>
      </p:grpSpPr>
      <p:sp>
        <p:nvSpPr>
          <p:cNvPr id="1045" name="Google Shape;1045;g124eab69980_2_347"/>
          <p:cNvSpPr/>
          <p:nvPr>
            <p:ph idx="2" type="pic"/>
          </p:nvPr>
        </p:nvSpPr>
        <p:spPr>
          <a:xfrm>
            <a:off x="-1" y="-76200"/>
            <a:ext cx="9144000" cy="4248300"/>
          </a:xfrm>
          <a:prstGeom prst="rect">
            <a:avLst/>
          </a:prstGeom>
          <a:noFill/>
          <a:ln>
            <a:noFill/>
          </a:ln>
        </p:spPr>
      </p:sp>
      <p:sp>
        <p:nvSpPr>
          <p:cNvPr id="1046" name="Google Shape;1046;g124eab69980_2_347"/>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47" name="Google Shape;1047;g124eab69980_2_347"/>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48" name="Google Shape;1048;g124eab69980_2_347"/>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49" name="Google Shape;1049;g124eab69980_2_347"/>
          <p:cNvSpPr/>
          <p:nvPr/>
        </p:nvSpPr>
        <p:spPr>
          <a:xfrm>
            <a:off x="0" y="4181475"/>
            <a:ext cx="9144000" cy="2686200"/>
          </a:xfrm>
          <a:prstGeom prst="rect">
            <a:avLst/>
          </a:prstGeom>
          <a:solidFill>
            <a:srgbClr val="EDFF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0" name="Google Shape;1050;g124eab69980_2_347"/>
          <p:cNvSpPr txBox="1"/>
          <p:nvPr>
            <p:ph idx="1" type="body"/>
          </p:nvPr>
        </p:nvSpPr>
        <p:spPr>
          <a:xfrm>
            <a:off x="55245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2"/>
              </a:buClr>
              <a:buSzPts val="3200"/>
              <a:buFont typeface="Arial"/>
              <a:buNone/>
              <a:defRPr b="0" i="0" sz="3200" u="none" cap="none" strike="noStrike">
                <a:solidFill>
                  <a:schemeClr val="lt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1" name="Google Shape;1051;g124eab69980_2_347"/>
          <p:cNvSpPr txBox="1"/>
          <p:nvPr>
            <p:ph idx="3" type="body"/>
          </p:nvPr>
        </p:nvSpPr>
        <p:spPr>
          <a:xfrm>
            <a:off x="217170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2" name="Google Shape;1052;g124eab69980_2_347"/>
          <p:cNvSpPr txBox="1"/>
          <p:nvPr>
            <p:ph idx="4" type="body"/>
          </p:nvPr>
        </p:nvSpPr>
        <p:spPr>
          <a:xfrm>
            <a:off x="53340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053" name="Google Shape;1053;g124eab69980_2_347"/>
          <p:cNvCxnSpPr/>
          <p:nvPr/>
        </p:nvCxnSpPr>
        <p:spPr>
          <a:xfrm>
            <a:off x="1828800" y="4431001"/>
            <a:ext cx="0" cy="494700"/>
          </a:xfrm>
          <a:prstGeom prst="straightConnector1">
            <a:avLst/>
          </a:prstGeom>
          <a:noFill/>
          <a:ln cap="flat" cmpd="sng" w="19050">
            <a:solidFill>
              <a:schemeClr val="accent6"/>
            </a:solidFill>
            <a:prstDash val="solid"/>
            <a:round/>
            <a:headEnd len="sm" w="sm" type="none"/>
            <a:tailEnd len="sm" w="sm" type="none"/>
          </a:ln>
        </p:spPr>
      </p:cxnSp>
      <p:pic>
        <p:nvPicPr>
          <p:cNvPr id="1054" name="Google Shape;1054;g124eab69980_2_347"/>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p:cSld name="12_Blank">
    <p:spTree>
      <p:nvGrpSpPr>
        <p:cNvPr id="1055" name="Shape 1055"/>
        <p:cNvGrpSpPr/>
        <p:nvPr/>
      </p:nvGrpSpPr>
      <p:grpSpPr>
        <a:xfrm>
          <a:off x="0" y="0"/>
          <a:ext cx="0" cy="0"/>
          <a:chOff x="0" y="0"/>
          <a:chExt cx="0" cy="0"/>
        </a:xfrm>
      </p:grpSpPr>
      <p:sp>
        <p:nvSpPr>
          <p:cNvPr id="1056" name="Google Shape;1056;g124eab69980_2_358"/>
          <p:cNvSpPr/>
          <p:nvPr>
            <p:ph idx="2" type="pic"/>
          </p:nvPr>
        </p:nvSpPr>
        <p:spPr>
          <a:xfrm>
            <a:off x="0" y="516636"/>
            <a:ext cx="9144000" cy="3867000"/>
          </a:xfrm>
          <a:prstGeom prst="rect">
            <a:avLst/>
          </a:prstGeom>
          <a:noFill/>
          <a:ln>
            <a:noFill/>
          </a:ln>
        </p:spPr>
      </p:sp>
      <p:sp>
        <p:nvSpPr>
          <p:cNvPr id="1057" name="Google Shape;1057;g124eab69980_2_358"/>
          <p:cNvSpPr/>
          <p:nvPr/>
        </p:nvSpPr>
        <p:spPr>
          <a:xfrm>
            <a:off x="0" y="711775"/>
            <a:ext cx="9144000" cy="11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8" name="Google Shape;1058;g124eab69980_2_358"/>
          <p:cNvSpPr txBox="1"/>
          <p:nvPr>
            <p:ph idx="1" type="body"/>
          </p:nvPr>
        </p:nvSpPr>
        <p:spPr>
          <a:xfrm>
            <a:off x="552450" y="4551494"/>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2"/>
              </a:buClr>
              <a:buSzPts val="3200"/>
              <a:buFont typeface="Arial"/>
              <a:buNone/>
              <a:defRPr b="0" i="0" sz="3200" u="none" cap="none" strike="noStrike">
                <a:solidFill>
                  <a:schemeClr val="lt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9" name="Google Shape;1059;g124eab69980_2_358"/>
          <p:cNvSpPr txBox="1"/>
          <p:nvPr>
            <p:ph idx="3" type="body"/>
          </p:nvPr>
        </p:nvSpPr>
        <p:spPr>
          <a:xfrm>
            <a:off x="2171700" y="4592639"/>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0" name="Google Shape;1060;g124eab69980_2_358"/>
          <p:cNvSpPr txBox="1"/>
          <p:nvPr>
            <p:ph idx="4" type="body"/>
          </p:nvPr>
        </p:nvSpPr>
        <p:spPr>
          <a:xfrm>
            <a:off x="533400" y="5257800"/>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61" name="Google Shape;1061;g124eab69980_2_358"/>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lank">
  <p:cSld name="13_Blank">
    <p:spTree>
      <p:nvGrpSpPr>
        <p:cNvPr id="1062" name="Shape 1062"/>
        <p:cNvGrpSpPr/>
        <p:nvPr/>
      </p:nvGrpSpPr>
      <p:grpSpPr>
        <a:xfrm>
          <a:off x="0" y="0"/>
          <a:ext cx="0" cy="0"/>
          <a:chOff x="0" y="0"/>
          <a:chExt cx="0" cy="0"/>
        </a:xfrm>
      </p:grpSpPr>
      <p:sp>
        <p:nvSpPr>
          <p:cNvPr id="1063" name="Google Shape;1063;g124eab69980_2_365"/>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4" name="Google Shape;1064;g124eab69980_2_365"/>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5" name="Google Shape;1065;g124eab69980_2_365"/>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66" name="Google Shape;1066;g124eab69980_2_365"/>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067" name="Shape 1067"/>
        <p:cNvGrpSpPr/>
        <p:nvPr/>
      </p:nvGrpSpPr>
      <p:grpSpPr>
        <a:xfrm>
          <a:off x="0" y="0"/>
          <a:ext cx="0" cy="0"/>
          <a:chOff x="0" y="0"/>
          <a:chExt cx="0" cy="0"/>
        </a:xfrm>
      </p:grpSpPr>
      <p:sp>
        <p:nvSpPr>
          <p:cNvPr id="1068" name="Google Shape;1068;g124eab69980_2_370"/>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69" name="Google Shape;1069;g124eab69980_2_370"/>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70" name="Google Shape;1070;g124eab69980_2_370"/>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71" name="Google Shape;1071;g124eab69980_2_370"/>
          <p:cNvSpPr/>
          <p:nvPr/>
        </p:nvSpPr>
        <p:spPr>
          <a:xfrm>
            <a:off x="0" y="0"/>
            <a:ext cx="9144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101" name="Shape 101"/>
        <p:cNvGrpSpPr/>
        <p:nvPr/>
      </p:nvGrpSpPr>
      <p:grpSpPr>
        <a:xfrm>
          <a:off x="0" y="0"/>
          <a:ext cx="0" cy="0"/>
          <a:chOff x="0" y="0"/>
          <a:chExt cx="0" cy="0"/>
        </a:xfrm>
      </p:grpSpPr>
      <p:sp>
        <p:nvSpPr>
          <p:cNvPr id="102" name="Google Shape;102;p65"/>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65"/>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65"/>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5" name="Google Shape;105;p65"/>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1072" name="Shape 1072"/>
        <p:cNvGrpSpPr/>
        <p:nvPr/>
      </p:nvGrpSpPr>
      <p:grpSpPr>
        <a:xfrm>
          <a:off x="0" y="0"/>
          <a:ext cx="0" cy="0"/>
          <a:chOff x="0" y="0"/>
          <a:chExt cx="0" cy="0"/>
        </a:xfrm>
      </p:grpSpPr>
      <p:sp>
        <p:nvSpPr>
          <p:cNvPr id="1073" name="Google Shape;1073;g124eab69980_2_375"/>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74" name="Google Shape;1074;g124eab69980_2_375"/>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75" name="Google Shape;1075;g124eab69980_2_375"/>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76" name="Google Shape;1076;g124eab69980_2_375"/>
          <p:cNvSpPr/>
          <p:nvPr/>
        </p:nvSpPr>
        <p:spPr>
          <a:xfrm>
            <a:off x="0" y="0"/>
            <a:ext cx="9144000" cy="6858000"/>
          </a:xfrm>
          <a:prstGeom prst="rect">
            <a:avLst/>
          </a:prstGeom>
          <a:solidFill>
            <a:srgbClr val="5C97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077" name="Shape 1077"/>
        <p:cNvGrpSpPr/>
        <p:nvPr/>
      </p:nvGrpSpPr>
      <p:grpSpPr>
        <a:xfrm>
          <a:off x="0" y="0"/>
          <a:ext cx="0" cy="0"/>
          <a:chOff x="0" y="0"/>
          <a:chExt cx="0" cy="0"/>
        </a:xfrm>
      </p:grpSpPr>
      <p:sp>
        <p:nvSpPr>
          <p:cNvPr id="1078" name="Google Shape;1078;g124eab69980_2_380"/>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79" name="Google Shape;1079;g124eab69980_2_380"/>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80" name="Google Shape;1080;g124eab69980_2_380"/>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81" name="Google Shape;1081;g124eab69980_2_380"/>
          <p:cNvSpPr/>
          <p:nvPr/>
        </p:nvSpPr>
        <p:spPr>
          <a:xfrm>
            <a:off x="0" y="0"/>
            <a:ext cx="9144000" cy="6858000"/>
          </a:xfrm>
          <a:prstGeom prst="rect">
            <a:avLst/>
          </a:prstGeom>
          <a:solidFill>
            <a:srgbClr val="8CC6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1082" name="Shape 1082"/>
        <p:cNvGrpSpPr/>
        <p:nvPr/>
      </p:nvGrpSpPr>
      <p:grpSpPr>
        <a:xfrm>
          <a:off x="0" y="0"/>
          <a:ext cx="0" cy="0"/>
          <a:chOff x="0" y="0"/>
          <a:chExt cx="0" cy="0"/>
        </a:xfrm>
      </p:grpSpPr>
      <p:sp>
        <p:nvSpPr>
          <p:cNvPr id="1083" name="Google Shape;1083;g124eab69980_2_385"/>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84" name="Google Shape;1084;g124eab69980_2_385"/>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85" name="Google Shape;1085;g124eab69980_2_385"/>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86" name="Google Shape;1086;g124eab69980_2_385"/>
          <p:cNvSpPr/>
          <p:nvPr/>
        </p:nvSpPr>
        <p:spPr>
          <a:xfrm>
            <a:off x="0" y="0"/>
            <a:ext cx="9144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1087" name="Shape 1087"/>
        <p:cNvGrpSpPr/>
        <p:nvPr/>
      </p:nvGrpSpPr>
      <p:grpSpPr>
        <a:xfrm>
          <a:off x="0" y="0"/>
          <a:ext cx="0" cy="0"/>
          <a:chOff x="0" y="0"/>
          <a:chExt cx="0" cy="0"/>
        </a:xfrm>
      </p:grpSpPr>
      <p:sp>
        <p:nvSpPr>
          <p:cNvPr id="1088" name="Google Shape;1088;g124eab69980_2_390"/>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9" name="Google Shape;1089;g124eab69980_2_39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090" name="Google Shape;1090;g124eab69980_2_390"/>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91" name="Google Shape;1091;g124eab69980_2_390"/>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92" name="Google Shape;1092;g124eab69980_2_390"/>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093" name="Shape 1093"/>
        <p:cNvGrpSpPr/>
        <p:nvPr/>
      </p:nvGrpSpPr>
      <p:grpSpPr>
        <a:xfrm>
          <a:off x="0" y="0"/>
          <a:ext cx="0" cy="0"/>
          <a:chOff x="0" y="0"/>
          <a:chExt cx="0" cy="0"/>
        </a:xfrm>
      </p:grpSpPr>
      <p:sp>
        <p:nvSpPr>
          <p:cNvPr id="1094" name="Google Shape;1094;g124eab69980_2_39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5" name="Google Shape;1095;g124eab69980_2_39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96" name="Google Shape;1096;g124eab69980_2_396"/>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97" name="Google Shape;1097;g124eab69980_2_396"/>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98" name="Google Shape;1098;g124eab69980_2_396"/>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spTree>
      <p:nvGrpSpPr>
        <p:cNvPr id="1099" name="Shape 1099"/>
        <p:cNvGrpSpPr/>
        <p:nvPr/>
      </p:nvGrpSpPr>
      <p:grpSpPr>
        <a:xfrm>
          <a:off x="0" y="0"/>
          <a:ext cx="0" cy="0"/>
          <a:chOff x="0" y="0"/>
          <a:chExt cx="0" cy="0"/>
        </a:xfrm>
      </p:grpSpPr>
      <p:sp>
        <p:nvSpPr>
          <p:cNvPr id="1100" name="Google Shape;1100;g124eab69980_2_40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01" name="Google Shape;1101;g124eab69980_2_402"/>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2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9pPr>
          </a:lstStyle>
          <a:p/>
        </p:txBody>
      </p:sp>
      <p:sp>
        <p:nvSpPr>
          <p:cNvPr id="1102" name="Google Shape;1102;g124eab69980_2_402"/>
          <p:cNvSpPr txBox="1"/>
          <p:nvPr>
            <p:ph idx="12" type="sldNum"/>
          </p:nvPr>
        </p:nvSpPr>
        <p:spPr>
          <a:xfrm>
            <a:off x="6981825" y="6496050"/>
            <a:ext cx="2133600" cy="4764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p:cSld name="Title, Content and Text">
    <p:spTree>
      <p:nvGrpSpPr>
        <p:cNvPr id="1103" name="Shape 110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Blank">
  <p:cSld name="18_Blank">
    <p:spTree>
      <p:nvGrpSpPr>
        <p:cNvPr id="106" name="Shape 106"/>
        <p:cNvGrpSpPr/>
        <p:nvPr/>
      </p:nvGrpSpPr>
      <p:grpSpPr>
        <a:xfrm>
          <a:off x="0" y="0"/>
          <a:ext cx="0" cy="0"/>
          <a:chOff x="0" y="0"/>
          <a:chExt cx="0" cy="0"/>
        </a:xfrm>
      </p:grpSpPr>
      <p:sp>
        <p:nvSpPr>
          <p:cNvPr id="107" name="Google Shape;107;p66"/>
          <p:cNvSpPr/>
          <p:nvPr>
            <p:ph idx="2" type="pic"/>
          </p:nvPr>
        </p:nvSpPr>
        <p:spPr>
          <a:xfrm>
            <a:off x="-1" y="-76200"/>
            <a:ext cx="9144000" cy="4248300"/>
          </a:xfrm>
          <a:prstGeom prst="rect">
            <a:avLst/>
          </a:prstGeom>
          <a:noFill/>
          <a:ln>
            <a:noFill/>
          </a:ln>
        </p:spPr>
      </p:sp>
      <p:sp>
        <p:nvSpPr>
          <p:cNvPr id="108" name="Google Shape;108;p66"/>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9" name="Google Shape;109;p66"/>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0" name="Google Shape;110;p66"/>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11" name="Google Shape;111;p66"/>
          <p:cNvSpPr/>
          <p:nvPr/>
        </p:nvSpPr>
        <p:spPr>
          <a:xfrm>
            <a:off x="0" y="4181475"/>
            <a:ext cx="9154500" cy="2686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66"/>
          <p:cNvSpPr txBox="1"/>
          <p:nvPr>
            <p:ph idx="1" type="body"/>
          </p:nvPr>
        </p:nvSpPr>
        <p:spPr>
          <a:xfrm>
            <a:off x="38100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13" name="Google Shape;113;p66"/>
          <p:cNvCxnSpPr/>
          <p:nvPr/>
        </p:nvCxnSpPr>
        <p:spPr>
          <a:xfrm>
            <a:off x="1828800" y="4431001"/>
            <a:ext cx="0" cy="494700"/>
          </a:xfrm>
          <a:prstGeom prst="straightConnector1">
            <a:avLst/>
          </a:prstGeom>
          <a:noFill/>
          <a:ln cap="flat" cmpd="sng" w="19050">
            <a:solidFill>
              <a:schemeClr val="lt1"/>
            </a:solidFill>
            <a:prstDash val="solid"/>
            <a:round/>
            <a:headEnd len="sm" w="sm" type="none"/>
            <a:tailEnd len="sm" w="sm" type="none"/>
          </a:ln>
        </p:spPr>
      </p:cxnSp>
      <p:sp>
        <p:nvSpPr>
          <p:cNvPr id="114" name="Google Shape;114;p66"/>
          <p:cNvSpPr txBox="1"/>
          <p:nvPr>
            <p:ph idx="3" type="body"/>
          </p:nvPr>
        </p:nvSpPr>
        <p:spPr>
          <a:xfrm>
            <a:off x="200025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200"/>
              <a:buFont typeface="Arial"/>
              <a:buNone/>
              <a:defRPr b="0" i="0" sz="2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5" name="Google Shape;115;p66"/>
          <p:cNvSpPr txBox="1"/>
          <p:nvPr>
            <p:ph idx="4" type="body"/>
          </p:nvPr>
        </p:nvSpPr>
        <p:spPr>
          <a:xfrm>
            <a:off x="36195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16" name="Google Shape;116;p66"/>
          <p:cNvPicPr preferRelativeResize="0"/>
          <p:nvPr/>
        </p:nvPicPr>
        <p:blipFill rotWithShape="1">
          <a:blip r:embed="rId2">
            <a:alphaModFix/>
          </a:blip>
          <a:srcRect b="0" l="0" r="0" t="0"/>
          <a:stretch/>
        </p:blipFill>
        <p:spPr>
          <a:xfrm>
            <a:off x="7107381" y="6327794"/>
            <a:ext cx="1805834" cy="29800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Blank">
  <p:cSld name="15_Blank">
    <p:spTree>
      <p:nvGrpSpPr>
        <p:cNvPr id="117" name="Shape 117"/>
        <p:cNvGrpSpPr/>
        <p:nvPr/>
      </p:nvGrpSpPr>
      <p:grpSpPr>
        <a:xfrm>
          <a:off x="0" y="0"/>
          <a:ext cx="0" cy="0"/>
          <a:chOff x="0" y="0"/>
          <a:chExt cx="0" cy="0"/>
        </a:xfrm>
      </p:grpSpPr>
      <p:sp>
        <p:nvSpPr>
          <p:cNvPr id="118" name="Google Shape;118;p67"/>
          <p:cNvSpPr/>
          <p:nvPr>
            <p:ph idx="2" type="pic"/>
          </p:nvPr>
        </p:nvSpPr>
        <p:spPr>
          <a:xfrm>
            <a:off x="-1" y="-76200"/>
            <a:ext cx="9144000" cy="4248300"/>
          </a:xfrm>
          <a:prstGeom prst="rect">
            <a:avLst/>
          </a:prstGeom>
          <a:noFill/>
          <a:ln>
            <a:noFill/>
          </a:ln>
        </p:spPr>
      </p:sp>
      <p:sp>
        <p:nvSpPr>
          <p:cNvPr id="119" name="Google Shape;119;p67"/>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0" name="Google Shape;120;p67"/>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1" name="Google Shape;121;p67"/>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22" name="Google Shape;122;p67"/>
          <p:cNvSpPr/>
          <p:nvPr/>
        </p:nvSpPr>
        <p:spPr>
          <a:xfrm>
            <a:off x="0" y="4181475"/>
            <a:ext cx="9144000" cy="2686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67"/>
          <p:cNvSpPr txBox="1"/>
          <p:nvPr>
            <p:ph idx="1" type="body"/>
          </p:nvPr>
        </p:nvSpPr>
        <p:spPr>
          <a:xfrm>
            <a:off x="55245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2"/>
              </a:buClr>
              <a:buSzPts val="3200"/>
              <a:buFont typeface="Arial"/>
              <a:buNone/>
              <a:defRPr b="0" i="0" sz="3200" u="none" cap="none" strike="noStrike">
                <a:solidFill>
                  <a:schemeClr val="lt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24" name="Google Shape;124;p67"/>
          <p:cNvCxnSpPr/>
          <p:nvPr/>
        </p:nvCxnSpPr>
        <p:spPr>
          <a:xfrm>
            <a:off x="2000250" y="4431001"/>
            <a:ext cx="0" cy="494700"/>
          </a:xfrm>
          <a:prstGeom prst="straightConnector1">
            <a:avLst/>
          </a:prstGeom>
          <a:noFill/>
          <a:ln cap="flat" cmpd="sng" w="19050">
            <a:solidFill>
              <a:srgbClr val="A6A8A9"/>
            </a:solidFill>
            <a:prstDash val="solid"/>
            <a:round/>
            <a:headEnd len="sm" w="sm" type="none"/>
            <a:tailEnd len="sm" w="sm" type="none"/>
          </a:ln>
        </p:spPr>
      </p:cxnSp>
      <p:sp>
        <p:nvSpPr>
          <p:cNvPr id="125" name="Google Shape;125;p67"/>
          <p:cNvSpPr txBox="1"/>
          <p:nvPr>
            <p:ph idx="3" type="body"/>
          </p:nvPr>
        </p:nvSpPr>
        <p:spPr>
          <a:xfrm>
            <a:off x="217170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6" name="Google Shape;126;p67"/>
          <p:cNvSpPr txBox="1"/>
          <p:nvPr>
            <p:ph idx="4" type="body"/>
          </p:nvPr>
        </p:nvSpPr>
        <p:spPr>
          <a:xfrm>
            <a:off x="53340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27" name="Google Shape;127;p67"/>
          <p:cNvPicPr preferRelativeResize="0"/>
          <p:nvPr/>
        </p:nvPicPr>
        <p:blipFill rotWithShape="1">
          <a:blip r:embed="rId2">
            <a:alphaModFix/>
          </a:blip>
          <a:srcRect b="0" l="0" r="0" t="0"/>
          <a:stretch/>
        </p:blipFill>
        <p:spPr>
          <a:xfrm>
            <a:off x="7107380" y="6327794"/>
            <a:ext cx="1805836" cy="29800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Blank">
  <p:cSld name="16_Blank">
    <p:spTree>
      <p:nvGrpSpPr>
        <p:cNvPr id="128" name="Shape 128"/>
        <p:cNvGrpSpPr/>
        <p:nvPr/>
      </p:nvGrpSpPr>
      <p:grpSpPr>
        <a:xfrm>
          <a:off x="0" y="0"/>
          <a:ext cx="0" cy="0"/>
          <a:chOff x="0" y="0"/>
          <a:chExt cx="0" cy="0"/>
        </a:xfrm>
      </p:grpSpPr>
      <p:sp>
        <p:nvSpPr>
          <p:cNvPr id="129" name="Google Shape;129;p68"/>
          <p:cNvSpPr/>
          <p:nvPr>
            <p:ph idx="2" type="pic"/>
          </p:nvPr>
        </p:nvSpPr>
        <p:spPr>
          <a:xfrm>
            <a:off x="-1" y="-76200"/>
            <a:ext cx="9144000" cy="4248300"/>
          </a:xfrm>
          <a:prstGeom prst="rect">
            <a:avLst/>
          </a:prstGeom>
          <a:noFill/>
          <a:ln>
            <a:noFill/>
          </a:ln>
        </p:spPr>
      </p:sp>
      <p:sp>
        <p:nvSpPr>
          <p:cNvPr id="130" name="Google Shape;130;p68"/>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1" name="Google Shape;131;p68"/>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2" name="Google Shape;132;p68"/>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33" name="Google Shape;133;p68"/>
          <p:cNvSpPr/>
          <p:nvPr/>
        </p:nvSpPr>
        <p:spPr>
          <a:xfrm>
            <a:off x="0" y="4181475"/>
            <a:ext cx="9144000" cy="2686200"/>
          </a:xfrm>
          <a:prstGeom prst="rect">
            <a:avLst/>
          </a:prstGeom>
          <a:solidFill>
            <a:srgbClr val="EDFF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68"/>
          <p:cNvSpPr txBox="1"/>
          <p:nvPr>
            <p:ph idx="1" type="body"/>
          </p:nvPr>
        </p:nvSpPr>
        <p:spPr>
          <a:xfrm>
            <a:off x="55245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2"/>
              </a:buClr>
              <a:buSzPts val="3200"/>
              <a:buFont typeface="Arial"/>
              <a:buNone/>
              <a:defRPr b="0" i="0" sz="3200" u="none" cap="none" strike="noStrike">
                <a:solidFill>
                  <a:schemeClr val="lt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5" name="Google Shape;135;p68"/>
          <p:cNvSpPr txBox="1"/>
          <p:nvPr>
            <p:ph idx="3" type="body"/>
          </p:nvPr>
        </p:nvSpPr>
        <p:spPr>
          <a:xfrm>
            <a:off x="217170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6" name="Google Shape;136;p68"/>
          <p:cNvSpPr txBox="1"/>
          <p:nvPr>
            <p:ph idx="4" type="body"/>
          </p:nvPr>
        </p:nvSpPr>
        <p:spPr>
          <a:xfrm>
            <a:off x="53340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37" name="Google Shape;137;p68"/>
          <p:cNvCxnSpPr/>
          <p:nvPr/>
        </p:nvCxnSpPr>
        <p:spPr>
          <a:xfrm>
            <a:off x="1828800" y="4431001"/>
            <a:ext cx="0" cy="494700"/>
          </a:xfrm>
          <a:prstGeom prst="straightConnector1">
            <a:avLst/>
          </a:prstGeom>
          <a:noFill/>
          <a:ln cap="flat" cmpd="sng" w="19050">
            <a:solidFill>
              <a:schemeClr val="accent6"/>
            </a:solidFill>
            <a:prstDash val="solid"/>
            <a:round/>
            <a:headEnd len="sm" w="sm" type="none"/>
            <a:tailEnd len="sm" w="sm" type="none"/>
          </a:ln>
        </p:spPr>
      </p:cxnSp>
      <p:pic>
        <p:nvPicPr>
          <p:cNvPr id="138" name="Google Shape;138;p68"/>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p:cSld name="12_Blank">
    <p:spTree>
      <p:nvGrpSpPr>
        <p:cNvPr id="139" name="Shape 139"/>
        <p:cNvGrpSpPr/>
        <p:nvPr/>
      </p:nvGrpSpPr>
      <p:grpSpPr>
        <a:xfrm>
          <a:off x="0" y="0"/>
          <a:ext cx="0" cy="0"/>
          <a:chOff x="0" y="0"/>
          <a:chExt cx="0" cy="0"/>
        </a:xfrm>
      </p:grpSpPr>
      <p:sp>
        <p:nvSpPr>
          <p:cNvPr id="140" name="Google Shape;140;p69"/>
          <p:cNvSpPr/>
          <p:nvPr>
            <p:ph idx="2" type="pic"/>
          </p:nvPr>
        </p:nvSpPr>
        <p:spPr>
          <a:xfrm>
            <a:off x="0" y="516636"/>
            <a:ext cx="9144000" cy="3867000"/>
          </a:xfrm>
          <a:prstGeom prst="rect">
            <a:avLst/>
          </a:prstGeom>
          <a:noFill/>
          <a:ln>
            <a:noFill/>
          </a:ln>
        </p:spPr>
      </p:sp>
      <p:sp>
        <p:nvSpPr>
          <p:cNvPr id="141" name="Google Shape;141;p69"/>
          <p:cNvSpPr/>
          <p:nvPr/>
        </p:nvSpPr>
        <p:spPr>
          <a:xfrm>
            <a:off x="0" y="711775"/>
            <a:ext cx="9144000" cy="11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p69"/>
          <p:cNvSpPr txBox="1"/>
          <p:nvPr>
            <p:ph idx="1" type="body"/>
          </p:nvPr>
        </p:nvSpPr>
        <p:spPr>
          <a:xfrm>
            <a:off x="552450" y="4551494"/>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2"/>
              </a:buClr>
              <a:buSzPts val="3200"/>
              <a:buFont typeface="Arial"/>
              <a:buNone/>
              <a:defRPr b="0" i="0" sz="3200" u="none" cap="none" strike="noStrike">
                <a:solidFill>
                  <a:schemeClr val="lt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3" name="Google Shape;143;p69"/>
          <p:cNvSpPr txBox="1"/>
          <p:nvPr>
            <p:ph idx="3" type="body"/>
          </p:nvPr>
        </p:nvSpPr>
        <p:spPr>
          <a:xfrm>
            <a:off x="2171700" y="4592639"/>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4" name="Google Shape;144;p69"/>
          <p:cNvSpPr txBox="1"/>
          <p:nvPr>
            <p:ph idx="4" type="body"/>
          </p:nvPr>
        </p:nvSpPr>
        <p:spPr>
          <a:xfrm>
            <a:off x="533400" y="5257800"/>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45" name="Google Shape;145;p69"/>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lank">
  <p:cSld name="13_Blank">
    <p:spTree>
      <p:nvGrpSpPr>
        <p:cNvPr id="146" name="Shape 146"/>
        <p:cNvGrpSpPr/>
        <p:nvPr/>
      </p:nvGrpSpPr>
      <p:grpSpPr>
        <a:xfrm>
          <a:off x="0" y="0"/>
          <a:ext cx="0" cy="0"/>
          <a:chOff x="0" y="0"/>
          <a:chExt cx="0" cy="0"/>
        </a:xfrm>
      </p:grpSpPr>
      <p:sp>
        <p:nvSpPr>
          <p:cNvPr id="147" name="Google Shape;147;p70"/>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8" name="Google Shape;148;p70"/>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9" name="Google Shape;149;p70"/>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50" name="Google Shape;150;p70"/>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4" name="Shape 14"/>
        <p:cNvGrpSpPr/>
        <p:nvPr/>
      </p:nvGrpSpPr>
      <p:grpSpPr>
        <a:xfrm>
          <a:off x="0" y="0"/>
          <a:ext cx="0" cy="0"/>
          <a:chOff x="0" y="0"/>
          <a:chExt cx="0" cy="0"/>
        </a:xfrm>
      </p:grpSpPr>
      <p:sp>
        <p:nvSpPr>
          <p:cNvPr id="15" name="Google Shape;15;p46"/>
          <p:cNvSpPr txBox="1"/>
          <p:nvPr>
            <p:ph idx="1" type="body"/>
          </p:nvPr>
        </p:nvSpPr>
        <p:spPr>
          <a:xfrm>
            <a:off x="416014" y="2429480"/>
            <a:ext cx="8270700" cy="3846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 name="Google Shape;16;p46"/>
          <p:cNvSpPr txBox="1"/>
          <p:nvPr>
            <p:ph idx="2" type="body"/>
          </p:nvPr>
        </p:nvSpPr>
        <p:spPr>
          <a:xfrm>
            <a:off x="457200" y="1038829"/>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46"/>
          <p:cNvSpPr txBox="1"/>
          <p:nvPr>
            <p:ph idx="3" type="body"/>
          </p:nvPr>
        </p:nvSpPr>
        <p:spPr>
          <a:xfrm>
            <a:off x="457200" y="1524604"/>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8" name="Google Shape;18;p46"/>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
        <p:nvSpPr>
          <p:cNvPr id="19" name="Google Shape;19;p46"/>
          <p:cNvSpPr/>
          <p:nvPr/>
        </p:nvSpPr>
        <p:spPr>
          <a:xfrm>
            <a:off x="0" y="695566"/>
            <a:ext cx="9144000" cy="11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51" name="Shape 151"/>
        <p:cNvGrpSpPr/>
        <p:nvPr/>
      </p:nvGrpSpPr>
      <p:grpSpPr>
        <a:xfrm>
          <a:off x="0" y="0"/>
          <a:ext cx="0" cy="0"/>
          <a:chOff x="0" y="0"/>
          <a:chExt cx="0" cy="0"/>
        </a:xfrm>
      </p:grpSpPr>
      <p:sp>
        <p:nvSpPr>
          <p:cNvPr id="152" name="Google Shape;152;p71"/>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3" name="Google Shape;153;p71"/>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4" name="Google Shape;154;p71"/>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55" name="Google Shape;155;p71"/>
          <p:cNvSpPr/>
          <p:nvPr/>
        </p:nvSpPr>
        <p:spPr>
          <a:xfrm>
            <a:off x="0" y="0"/>
            <a:ext cx="9144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156" name="Shape 156"/>
        <p:cNvGrpSpPr/>
        <p:nvPr/>
      </p:nvGrpSpPr>
      <p:grpSpPr>
        <a:xfrm>
          <a:off x="0" y="0"/>
          <a:ext cx="0" cy="0"/>
          <a:chOff x="0" y="0"/>
          <a:chExt cx="0" cy="0"/>
        </a:xfrm>
      </p:grpSpPr>
      <p:sp>
        <p:nvSpPr>
          <p:cNvPr id="157" name="Google Shape;157;p72"/>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8" name="Google Shape;158;p72"/>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9" name="Google Shape;159;p72"/>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60" name="Google Shape;160;p72"/>
          <p:cNvSpPr/>
          <p:nvPr/>
        </p:nvSpPr>
        <p:spPr>
          <a:xfrm>
            <a:off x="0" y="0"/>
            <a:ext cx="9144000" cy="6858000"/>
          </a:xfrm>
          <a:prstGeom prst="rect">
            <a:avLst/>
          </a:prstGeom>
          <a:solidFill>
            <a:srgbClr val="5C97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61" name="Shape 161"/>
        <p:cNvGrpSpPr/>
        <p:nvPr/>
      </p:nvGrpSpPr>
      <p:grpSpPr>
        <a:xfrm>
          <a:off x="0" y="0"/>
          <a:ext cx="0" cy="0"/>
          <a:chOff x="0" y="0"/>
          <a:chExt cx="0" cy="0"/>
        </a:xfrm>
      </p:grpSpPr>
      <p:sp>
        <p:nvSpPr>
          <p:cNvPr id="162" name="Google Shape;162;p73"/>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3" name="Google Shape;163;p73"/>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4" name="Google Shape;164;p73"/>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65" name="Google Shape;165;p73"/>
          <p:cNvSpPr/>
          <p:nvPr/>
        </p:nvSpPr>
        <p:spPr>
          <a:xfrm>
            <a:off x="0" y="0"/>
            <a:ext cx="9144000" cy="6858000"/>
          </a:xfrm>
          <a:prstGeom prst="rect">
            <a:avLst/>
          </a:prstGeom>
          <a:solidFill>
            <a:srgbClr val="8CC6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166" name="Shape 166"/>
        <p:cNvGrpSpPr/>
        <p:nvPr/>
      </p:nvGrpSpPr>
      <p:grpSpPr>
        <a:xfrm>
          <a:off x="0" y="0"/>
          <a:ext cx="0" cy="0"/>
          <a:chOff x="0" y="0"/>
          <a:chExt cx="0" cy="0"/>
        </a:xfrm>
      </p:grpSpPr>
      <p:sp>
        <p:nvSpPr>
          <p:cNvPr id="167" name="Google Shape;167;p74"/>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8" name="Google Shape;168;p74"/>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9" name="Google Shape;169;p74"/>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70" name="Google Shape;170;p74"/>
          <p:cNvSpPr/>
          <p:nvPr/>
        </p:nvSpPr>
        <p:spPr>
          <a:xfrm>
            <a:off x="0" y="0"/>
            <a:ext cx="9144000" cy="6858000"/>
          </a:xfrm>
          <a:prstGeom prst="rect">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171" name="Shape 171"/>
        <p:cNvGrpSpPr/>
        <p:nvPr/>
      </p:nvGrpSpPr>
      <p:grpSpPr>
        <a:xfrm>
          <a:off x="0" y="0"/>
          <a:ext cx="0" cy="0"/>
          <a:chOff x="0" y="0"/>
          <a:chExt cx="0" cy="0"/>
        </a:xfrm>
      </p:grpSpPr>
      <p:sp>
        <p:nvSpPr>
          <p:cNvPr id="172" name="Google Shape;172;p7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7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74" name="Google Shape;174;p75"/>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75" name="Google Shape;175;p75"/>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76" name="Google Shape;176;p75"/>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77" name="Shape 177"/>
        <p:cNvGrpSpPr/>
        <p:nvPr/>
      </p:nvGrpSpPr>
      <p:grpSpPr>
        <a:xfrm>
          <a:off x="0" y="0"/>
          <a:ext cx="0" cy="0"/>
          <a:chOff x="0" y="0"/>
          <a:chExt cx="0" cy="0"/>
        </a:xfrm>
      </p:grpSpPr>
      <p:sp>
        <p:nvSpPr>
          <p:cNvPr id="178" name="Google Shape;178;p7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7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0" name="Google Shape;180;p76"/>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1" name="Google Shape;181;p76"/>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2" name="Google Shape;182;p76"/>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spTree>
      <p:nvGrpSpPr>
        <p:cNvPr id="183" name="Shape 183"/>
        <p:cNvGrpSpPr/>
        <p:nvPr/>
      </p:nvGrpSpPr>
      <p:grpSpPr>
        <a:xfrm>
          <a:off x="0" y="0"/>
          <a:ext cx="0" cy="0"/>
          <a:chOff x="0" y="0"/>
          <a:chExt cx="0" cy="0"/>
        </a:xfrm>
      </p:grpSpPr>
      <p:sp>
        <p:nvSpPr>
          <p:cNvPr id="184" name="Google Shape;184;p7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7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2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9pPr>
          </a:lstStyle>
          <a:p/>
        </p:txBody>
      </p:sp>
      <p:sp>
        <p:nvSpPr>
          <p:cNvPr id="186" name="Google Shape;186;p77"/>
          <p:cNvSpPr txBox="1"/>
          <p:nvPr>
            <p:ph idx="12" type="sldNum"/>
          </p:nvPr>
        </p:nvSpPr>
        <p:spPr>
          <a:xfrm>
            <a:off x="6981825" y="6496050"/>
            <a:ext cx="2133600" cy="4764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p:cSld name="Title, Content and Text">
    <p:spTree>
      <p:nvGrpSpPr>
        <p:cNvPr id="187" name="Shape 187"/>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spTree>
      <p:nvGrpSpPr>
        <p:cNvPr id="190" name="Shape 190"/>
        <p:cNvGrpSpPr/>
        <p:nvPr/>
      </p:nvGrpSpPr>
      <p:grpSpPr>
        <a:xfrm>
          <a:off x="0" y="0"/>
          <a:ext cx="0" cy="0"/>
          <a:chOff x="0" y="0"/>
          <a:chExt cx="0" cy="0"/>
        </a:xfrm>
      </p:grpSpPr>
      <p:sp>
        <p:nvSpPr>
          <p:cNvPr id="191" name="Google Shape;191;p45"/>
          <p:cNvSpPr/>
          <p:nvPr/>
        </p:nvSpPr>
        <p:spPr>
          <a:xfrm>
            <a:off x="0" y="6781800"/>
            <a:ext cx="228600" cy="76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p45"/>
          <p:cNvSpPr/>
          <p:nvPr/>
        </p:nvSpPr>
        <p:spPr>
          <a:xfrm>
            <a:off x="228600" y="6782446"/>
            <a:ext cx="457200" cy="762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3" name="Google Shape;193;p45"/>
          <p:cNvSpPr/>
          <p:nvPr/>
        </p:nvSpPr>
        <p:spPr>
          <a:xfrm>
            <a:off x="685800" y="6782446"/>
            <a:ext cx="685800" cy="762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p45"/>
          <p:cNvSpPr/>
          <p:nvPr/>
        </p:nvSpPr>
        <p:spPr>
          <a:xfrm>
            <a:off x="1371600" y="6782446"/>
            <a:ext cx="3200400" cy="75600"/>
          </a:xfrm>
          <a:prstGeom prst="rect">
            <a:avLst/>
          </a:prstGeom>
          <a:solidFill>
            <a:srgbClr val="FFE0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 name="Google Shape;195;p45"/>
          <p:cNvSpPr/>
          <p:nvPr/>
        </p:nvSpPr>
        <p:spPr>
          <a:xfrm>
            <a:off x="4572000" y="6782446"/>
            <a:ext cx="2209800" cy="756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45"/>
          <p:cNvSpPr/>
          <p:nvPr/>
        </p:nvSpPr>
        <p:spPr>
          <a:xfrm>
            <a:off x="6781800" y="6782446"/>
            <a:ext cx="2362200" cy="756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45"/>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8" name="Google Shape;198;p45"/>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9" name="Google Shape;199;p45"/>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00" name="Google Shape;200;p45"/>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Blank">
  <p:cSld name="14_Blank">
    <p:spTree>
      <p:nvGrpSpPr>
        <p:cNvPr id="201" name="Shape 201"/>
        <p:cNvGrpSpPr/>
        <p:nvPr/>
      </p:nvGrpSpPr>
      <p:grpSpPr>
        <a:xfrm>
          <a:off x="0" y="0"/>
          <a:ext cx="0" cy="0"/>
          <a:chOff x="0" y="0"/>
          <a:chExt cx="0" cy="0"/>
        </a:xfrm>
      </p:grpSpPr>
      <p:sp>
        <p:nvSpPr>
          <p:cNvPr id="202" name="Google Shape;202;p47"/>
          <p:cNvSpPr/>
          <p:nvPr>
            <p:ph idx="2" type="pic"/>
          </p:nvPr>
        </p:nvSpPr>
        <p:spPr>
          <a:xfrm>
            <a:off x="-1" y="-76200"/>
            <a:ext cx="9144000" cy="4248300"/>
          </a:xfrm>
          <a:prstGeom prst="rect">
            <a:avLst/>
          </a:prstGeom>
          <a:noFill/>
          <a:ln>
            <a:noFill/>
          </a:ln>
        </p:spPr>
      </p:sp>
      <p:sp>
        <p:nvSpPr>
          <p:cNvPr id="203" name="Google Shape;203;p47"/>
          <p:cNvSpPr txBox="1"/>
          <p:nvPr>
            <p:ph idx="1" type="body"/>
          </p:nvPr>
        </p:nvSpPr>
        <p:spPr>
          <a:xfrm>
            <a:off x="38100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204" name="Google Shape;204;p47"/>
          <p:cNvCxnSpPr/>
          <p:nvPr/>
        </p:nvCxnSpPr>
        <p:spPr>
          <a:xfrm>
            <a:off x="1828800" y="4431001"/>
            <a:ext cx="0" cy="494700"/>
          </a:xfrm>
          <a:prstGeom prst="straightConnector1">
            <a:avLst/>
          </a:prstGeom>
          <a:noFill/>
          <a:ln cap="flat" cmpd="sng" w="19050">
            <a:solidFill>
              <a:schemeClr val="lt1"/>
            </a:solidFill>
            <a:prstDash val="solid"/>
            <a:round/>
            <a:headEnd len="sm" w="sm" type="none"/>
            <a:tailEnd len="sm" w="sm" type="none"/>
          </a:ln>
        </p:spPr>
      </p:cxnSp>
      <p:sp>
        <p:nvSpPr>
          <p:cNvPr id="205" name="Google Shape;205;p47"/>
          <p:cNvSpPr txBox="1"/>
          <p:nvPr>
            <p:ph idx="3" type="body"/>
          </p:nvPr>
        </p:nvSpPr>
        <p:spPr>
          <a:xfrm>
            <a:off x="200025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200"/>
              <a:buFont typeface="Arial"/>
              <a:buNone/>
              <a:defRPr b="0" i="0" sz="2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6" name="Google Shape;206;p47"/>
          <p:cNvSpPr txBox="1"/>
          <p:nvPr>
            <p:ph idx="4" type="body"/>
          </p:nvPr>
        </p:nvSpPr>
        <p:spPr>
          <a:xfrm>
            <a:off x="36195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07" name="Google Shape;207;p47"/>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lank">
  <p:cSld name="11_Blank">
    <p:spTree>
      <p:nvGrpSpPr>
        <p:cNvPr id="20" name="Shape 20"/>
        <p:cNvGrpSpPr/>
        <p:nvPr/>
      </p:nvGrpSpPr>
      <p:grpSpPr>
        <a:xfrm>
          <a:off x="0" y="0"/>
          <a:ext cx="0" cy="0"/>
          <a:chOff x="0" y="0"/>
          <a:chExt cx="0" cy="0"/>
        </a:xfrm>
      </p:grpSpPr>
      <p:sp>
        <p:nvSpPr>
          <p:cNvPr id="21" name="Google Shape;21;p54"/>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54"/>
          <p:cNvSpPr/>
          <p:nvPr/>
        </p:nvSpPr>
        <p:spPr>
          <a:xfrm>
            <a:off x="0" y="-646"/>
            <a:ext cx="228600" cy="76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54"/>
          <p:cNvSpPr/>
          <p:nvPr/>
        </p:nvSpPr>
        <p:spPr>
          <a:xfrm>
            <a:off x="228600" y="0"/>
            <a:ext cx="457200" cy="762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 name="Google Shape;24;p54"/>
          <p:cNvSpPr/>
          <p:nvPr/>
        </p:nvSpPr>
        <p:spPr>
          <a:xfrm>
            <a:off x="685800" y="0"/>
            <a:ext cx="685800" cy="762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 name="Google Shape;25;p54"/>
          <p:cNvSpPr/>
          <p:nvPr/>
        </p:nvSpPr>
        <p:spPr>
          <a:xfrm>
            <a:off x="1371600" y="0"/>
            <a:ext cx="3200400" cy="75600"/>
          </a:xfrm>
          <a:prstGeom prst="rect">
            <a:avLst/>
          </a:prstGeom>
          <a:solidFill>
            <a:srgbClr val="FFE0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54"/>
          <p:cNvSpPr/>
          <p:nvPr/>
        </p:nvSpPr>
        <p:spPr>
          <a:xfrm>
            <a:off x="4572000" y="0"/>
            <a:ext cx="2209800" cy="756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54"/>
          <p:cNvSpPr/>
          <p:nvPr/>
        </p:nvSpPr>
        <p:spPr>
          <a:xfrm>
            <a:off x="6781800" y="0"/>
            <a:ext cx="2362200" cy="756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54"/>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 name="Google Shape;29;p54"/>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0" name="Google Shape;30;p54"/>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08" name="Shape 208"/>
        <p:cNvGrpSpPr/>
        <p:nvPr/>
      </p:nvGrpSpPr>
      <p:grpSpPr>
        <a:xfrm>
          <a:off x="0" y="0"/>
          <a:ext cx="0" cy="0"/>
          <a:chOff x="0" y="0"/>
          <a:chExt cx="0" cy="0"/>
        </a:xfrm>
      </p:grpSpPr>
      <p:sp>
        <p:nvSpPr>
          <p:cNvPr id="209" name="Google Shape;209;p99"/>
          <p:cNvSpPr txBox="1"/>
          <p:nvPr>
            <p:ph idx="1" type="body"/>
          </p:nvPr>
        </p:nvSpPr>
        <p:spPr>
          <a:xfrm>
            <a:off x="416014" y="2429480"/>
            <a:ext cx="8270700" cy="3846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0" name="Google Shape;210;p99"/>
          <p:cNvSpPr txBox="1"/>
          <p:nvPr>
            <p:ph idx="2" type="body"/>
          </p:nvPr>
        </p:nvSpPr>
        <p:spPr>
          <a:xfrm>
            <a:off x="457200" y="1038829"/>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1" name="Google Shape;211;p99"/>
          <p:cNvSpPr txBox="1"/>
          <p:nvPr>
            <p:ph idx="3" type="body"/>
          </p:nvPr>
        </p:nvSpPr>
        <p:spPr>
          <a:xfrm>
            <a:off x="457200" y="1524604"/>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12" name="Google Shape;212;p99"/>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
        <p:nvSpPr>
          <p:cNvPr id="213" name="Google Shape;213;p99"/>
          <p:cNvSpPr/>
          <p:nvPr/>
        </p:nvSpPr>
        <p:spPr>
          <a:xfrm>
            <a:off x="0" y="695566"/>
            <a:ext cx="9144000" cy="11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214" name="Shape 214"/>
        <p:cNvGrpSpPr/>
        <p:nvPr/>
      </p:nvGrpSpPr>
      <p:grpSpPr>
        <a:xfrm>
          <a:off x="0" y="0"/>
          <a:ext cx="0" cy="0"/>
          <a:chOff x="0" y="0"/>
          <a:chExt cx="0" cy="0"/>
        </a:xfrm>
      </p:grpSpPr>
      <p:sp>
        <p:nvSpPr>
          <p:cNvPr id="215" name="Google Shape;215;p119"/>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11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17" name="Google Shape;217;p119"/>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8" name="Google Shape;218;p119"/>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9" name="Google Shape;219;p119"/>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20" name="Shape 220"/>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21" name="Shape 221"/>
        <p:cNvGrpSpPr/>
        <p:nvPr/>
      </p:nvGrpSpPr>
      <p:grpSpPr>
        <a:xfrm>
          <a:off x="0" y="0"/>
          <a:ext cx="0" cy="0"/>
          <a:chOff x="0" y="0"/>
          <a:chExt cx="0" cy="0"/>
        </a:xfrm>
      </p:grpSpPr>
      <p:sp>
        <p:nvSpPr>
          <p:cNvPr id="222" name="Google Shape;222;p10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3" name="Google Shape;223;p100"/>
          <p:cNvPicPr preferRelativeResize="0"/>
          <p:nvPr/>
        </p:nvPicPr>
        <p:blipFill rotWithShape="1">
          <a:blip r:embed="rId2">
            <a:alphaModFix/>
          </a:blip>
          <a:srcRect b="0" l="0" r="0" t="0"/>
          <a:stretch/>
        </p:blipFill>
        <p:spPr>
          <a:xfrm>
            <a:off x="-2" y="-54996"/>
            <a:ext cx="9220202" cy="691025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4" name="Shape 22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25" name="Shape 225"/>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lank">
  <p:cSld name="11_Blank">
    <p:spTree>
      <p:nvGrpSpPr>
        <p:cNvPr id="226" name="Shape 226"/>
        <p:cNvGrpSpPr/>
        <p:nvPr/>
      </p:nvGrpSpPr>
      <p:grpSpPr>
        <a:xfrm>
          <a:off x="0" y="0"/>
          <a:ext cx="0" cy="0"/>
          <a:chOff x="0" y="0"/>
          <a:chExt cx="0" cy="0"/>
        </a:xfrm>
      </p:grpSpPr>
      <p:sp>
        <p:nvSpPr>
          <p:cNvPr id="227" name="Google Shape;227;p103"/>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8" name="Google Shape;228;p103"/>
          <p:cNvSpPr/>
          <p:nvPr/>
        </p:nvSpPr>
        <p:spPr>
          <a:xfrm>
            <a:off x="0" y="-646"/>
            <a:ext cx="228600" cy="76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103"/>
          <p:cNvSpPr/>
          <p:nvPr/>
        </p:nvSpPr>
        <p:spPr>
          <a:xfrm>
            <a:off x="228600" y="0"/>
            <a:ext cx="457200" cy="762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103"/>
          <p:cNvSpPr/>
          <p:nvPr/>
        </p:nvSpPr>
        <p:spPr>
          <a:xfrm>
            <a:off x="685800" y="0"/>
            <a:ext cx="685800" cy="762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03"/>
          <p:cNvSpPr/>
          <p:nvPr/>
        </p:nvSpPr>
        <p:spPr>
          <a:xfrm>
            <a:off x="1371600" y="0"/>
            <a:ext cx="3200400" cy="75600"/>
          </a:xfrm>
          <a:prstGeom prst="rect">
            <a:avLst/>
          </a:prstGeom>
          <a:solidFill>
            <a:srgbClr val="FFE0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03"/>
          <p:cNvSpPr/>
          <p:nvPr/>
        </p:nvSpPr>
        <p:spPr>
          <a:xfrm>
            <a:off x="4572000" y="0"/>
            <a:ext cx="2209800" cy="756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03"/>
          <p:cNvSpPr/>
          <p:nvPr/>
        </p:nvSpPr>
        <p:spPr>
          <a:xfrm>
            <a:off x="6781800" y="0"/>
            <a:ext cx="2362200" cy="756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03"/>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5" name="Google Shape;235;p103"/>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36" name="Google Shape;236;p103"/>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237" name="Shape 237"/>
        <p:cNvGrpSpPr/>
        <p:nvPr/>
      </p:nvGrpSpPr>
      <p:grpSpPr>
        <a:xfrm>
          <a:off x="0" y="0"/>
          <a:ext cx="0" cy="0"/>
          <a:chOff x="0" y="0"/>
          <a:chExt cx="0" cy="0"/>
        </a:xfrm>
      </p:grpSpPr>
      <p:sp>
        <p:nvSpPr>
          <p:cNvPr id="238" name="Google Shape;238;p104"/>
          <p:cNvSpPr/>
          <p:nvPr/>
        </p:nvSpPr>
        <p:spPr>
          <a:xfrm>
            <a:off x="0" y="-646"/>
            <a:ext cx="228600" cy="76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104"/>
          <p:cNvSpPr/>
          <p:nvPr/>
        </p:nvSpPr>
        <p:spPr>
          <a:xfrm>
            <a:off x="228600" y="0"/>
            <a:ext cx="457200" cy="762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104"/>
          <p:cNvSpPr/>
          <p:nvPr/>
        </p:nvSpPr>
        <p:spPr>
          <a:xfrm>
            <a:off x="685800" y="0"/>
            <a:ext cx="685800" cy="762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104"/>
          <p:cNvSpPr/>
          <p:nvPr/>
        </p:nvSpPr>
        <p:spPr>
          <a:xfrm>
            <a:off x="1371600" y="0"/>
            <a:ext cx="3200400" cy="75600"/>
          </a:xfrm>
          <a:prstGeom prst="rect">
            <a:avLst/>
          </a:prstGeom>
          <a:solidFill>
            <a:srgbClr val="FFF4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2" name="Google Shape;242;p104"/>
          <p:cNvSpPr/>
          <p:nvPr/>
        </p:nvSpPr>
        <p:spPr>
          <a:xfrm>
            <a:off x="4572000" y="0"/>
            <a:ext cx="2209800" cy="756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104"/>
          <p:cNvSpPr/>
          <p:nvPr/>
        </p:nvSpPr>
        <p:spPr>
          <a:xfrm>
            <a:off x="6781800" y="0"/>
            <a:ext cx="2362200" cy="756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p104"/>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5" name="Google Shape;245;p104"/>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6" name="Google Shape;246;p104"/>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47" name="Google Shape;247;p104"/>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248" name="Shape 248"/>
        <p:cNvGrpSpPr/>
        <p:nvPr/>
      </p:nvGrpSpPr>
      <p:grpSpPr>
        <a:xfrm>
          <a:off x="0" y="0"/>
          <a:ext cx="0" cy="0"/>
          <a:chOff x="0" y="0"/>
          <a:chExt cx="0" cy="0"/>
        </a:xfrm>
      </p:grpSpPr>
      <p:sp>
        <p:nvSpPr>
          <p:cNvPr id="249" name="Google Shape;249;p105"/>
          <p:cNvSpPr/>
          <p:nvPr/>
        </p:nvSpPr>
        <p:spPr>
          <a:xfrm>
            <a:off x="0" y="-646"/>
            <a:ext cx="228600" cy="76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p105"/>
          <p:cNvSpPr/>
          <p:nvPr/>
        </p:nvSpPr>
        <p:spPr>
          <a:xfrm>
            <a:off x="228600" y="0"/>
            <a:ext cx="457200" cy="762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p105"/>
          <p:cNvSpPr/>
          <p:nvPr/>
        </p:nvSpPr>
        <p:spPr>
          <a:xfrm>
            <a:off x="685800" y="0"/>
            <a:ext cx="685800" cy="762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2" name="Google Shape;252;p105"/>
          <p:cNvSpPr/>
          <p:nvPr/>
        </p:nvSpPr>
        <p:spPr>
          <a:xfrm>
            <a:off x="1371600" y="0"/>
            <a:ext cx="3200400" cy="75600"/>
          </a:xfrm>
          <a:prstGeom prst="rect">
            <a:avLst/>
          </a:prstGeom>
          <a:solidFill>
            <a:srgbClr val="D5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3" name="Google Shape;253;p105"/>
          <p:cNvSpPr/>
          <p:nvPr/>
        </p:nvSpPr>
        <p:spPr>
          <a:xfrm>
            <a:off x="4572000" y="0"/>
            <a:ext cx="2209800" cy="756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4" name="Google Shape;254;p105"/>
          <p:cNvSpPr/>
          <p:nvPr/>
        </p:nvSpPr>
        <p:spPr>
          <a:xfrm>
            <a:off x="6781800" y="0"/>
            <a:ext cx="2362200" cy="756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5" name="Google Shape;255;p105"/>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6" name="Google Shape;256;p105"/>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Google Shape;257;p105"/>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58" name="Google Shape;258;p105"/>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Blank">
  <p:cSld name="17_Blank">
    <p:spTree>
      <p:nvGrpSpPr>
        <p:cNvPr id="259" name="Shape 259"/>
        <p:cNvGrpSpPr/>
        <p:nvPr/>
      </p:nvGrpSpPr>
      <p:grpSpPr>
        <a:xfrm>
          <a:off x="0" y="0"/>
          <a:ext cx="0" cy="0"/>
          <a:chOff x="0" y="0"/>
          <a:chExt cx="0" cy="0"/>
        </a:xfrm>
      </p:grpSpPr>
      <p:pic>
        <p:nvPicPr>
          <p:cNvPr id="260" name="Google Shape;260;p106"/>
          <p:cNvPicPr preferRelativeResize="0"/>
          <p:nvPr/>
        </p:nvPicPr>
        <p:blipFill rotWithShape="1">
          <a:blip r:embed="rId2">
            <a:alphaModFix/>
          </a:blip>
          <a:srcRect b="0" l="0" r="0" t="0"/>
          <a:stretch/>
        </p:blipFill>
        <p:spPr>
          <a:xfrm>
            <a:off x="510597" y="285760"/>
            <a:ext cx="8328603" cy="6431839"/>
          </a:xfrm>
          <a:prstGeom prst="rect">
            <a:avLst/>
          </a:prstGeom>
          <a:noFill/>
          <a:ln>
            <a:noFill/>
          </a:ln>
        </p:spPr>
      </p:pic>
      <p:sp>
        <p:nvSpPr>
          <p:cNvPr id="261" name="Google Shape;261;p106"/>
          <p:cNvSpPr txBox="1"/>
          <p:nvPr>
            <p:ph idx="1" type="body"/>
          </p:nvPr>
        </p:nvSpPr>
        <p:spPr>
          <a:xfrm>
            <a:off x="457200" y="17169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2" name="Google Shape;262;p106"/>
          <p:cNvSpPr/>
          <p:nvPr/>
        </p:nvSpPr>
        <p:spPr>
          <a:xfrm>
            <a:off x="0" y="695566"/>
            <a:ext cx="9144000" cy="11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3" name="Google Shape;263;p106"/>
          <p:cNvPicPr preferRelativeResize="0"/>
          <p:nvPr/>
        </p:nvPicPr>
        <p:blipFill rotWithShape="1">
          <a:blip r:embed="rId3">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spTree>
      <p:nvGrpSpPr>
        <p:cNvPr id="31" name="Shape 31"/>
        <p:cNvGrpSpPr/>
        <p:nvPr/>
      </p:nvGrpSpPr>
      <p:grpSpPr>
        <a:xfrm>
          <a:off x="0" y="0"/>
          <a:ext cx="0" cy="0"/>
          <a:chOff x="0" y="0"/>
          <a:chExt cx="0" cy="0"/>
        </a:xfrm>
      </p:grpSpPr>
      <p:sp>
        <p:nvSpPr>
          <p:cNvPr id="32" name="Google Shape;32;p55"/>
          <p:cNvSpPr/>
          <p:nvPr/>
        </p:nvSpPr>
        <p:spPr>
          <a:xfrm>
            <a:off x="0" y="6781800"/>
            <a:ext cx="228600" cy="76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55"/>
          <p:cNvSpPr/>
          <p:nvPr/>
        </p:nvSpPr>
        <p:spPr>
          <a:xfrm>
            <a:off x="228600" y="6782446"/>
            <a:ext cx="457200" cy="762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55"/>
          <p:cNvSpPr/>
          <p:nvPr/>
        </p:nvSpPr>
        <p:spPr>
          <a:xfrm>
            <a:off x="685800" y="6782446"/>
            <a:ext cx="685800" cy="762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55"/>
          <p:cNvSpPr/>
          <p:nvPr/>
        </p:nvSpPr>
        <p:spPr>
          <a:xfrm>
            <a:off x="1371600" y="6782446"/>
            <a:ext cx="3200400" cy="75600"/>
          </a:xfrm>
          <a:prstGeom prst="rect">
            <a:avLst/>
          </a:prstGeom>
          <a:solidFill>
            <a:srgbClr val="FFE0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55"/>
          <p:cNvSpPr/>
          <p:nvPr/>
        </p:nvSpPr>
        <p:spPr>
          <a:xfrm>
            <a:off x="4572000" y="6782446"/>
            <a:ext cx="2209800" cy="75600"/>
          </a:xfrm>
          <a:prstGeom prst="rect">
            <a:avLst/>
          </a:prstGeom>
          <a:solidFill>
            <a:srgbClr val="FEC1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 name="Google Shape;37;p55"/>
          <p:cNvSpPr/>
          <p:nvPr/>
        </p:nvSpPr>
        <p:spPr>
          <a:xfrm>
            <a:off x="6781800" y="6782446"/>
            <a:ext cx="2362200" cy="756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 name="Google Shape;38;p55"/>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 name="Google Shape;39;p55"/>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 name="Google Shape;40;p55"/>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41" name="Google Shape;41;p55"/>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264" name="Shape 264"/>
        <p:cNvGrpSpPr/>
        <p:nvPr/>
      </p:nvGrpSpPr>
      <p:grpSpPr>
        <a:xfrm>
          <a:off x="0" y="0"/>
          <a:ext cx="0" cy="0"/>
          <a:chOff x="0" y="0"/>
          <a:chExt cx="0" cy="0"/>
        </a:xfrm>
      </p:grpSpPr>
      <p:sp>
        <p:nvSpPr>
          <p:cNvPr id="265" name="Google Shape;265;p107"/>
          <p:cNvSpPr/>
          <p:nvPr/>
        </p:nvSpPr>
        <p:spPr>
          <a:xfrm>
            <a:off x="-5080" y="6785599"/>
            <a:ext cx="228600" cy="76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p107"/>
          <p:cNvSpPr/>
          <p:nvPr/>
        </p:nvSpPr>
        <p:spPr>
          <a:xfrm>
            <a:off x="223520" y="6786245"/>
            <a:ext cx="457200" cy="762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7" name="Google Shape;267;p107"/>
          <p:cNvSpPr/>
          <p:nvPr/>
        </p:nvSpPr>
        <p:spPr>
          <a:xfrm>
            <a:off x="680720" y="6786245"/>
            <a:ext cx="685800" cy="762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8" name="Google Shape;268;p107"/>
          <p:cNvSpPr/>
          <p:nvPr/>
        </p:nvSpPr>
        <p:spPr>
          <a:xfrm>
            <a:off x="1366520" y="6786245"/>
            <a:ext cx="3200400" cy="75600"/>
          </a:xfrm>
          <a:prstGeom prst="rect">
            <a:avLst/>
          </a:prstGeom>
          <a:solidFill>
            <a:srgbClr val="FFF4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9" name="Google Shape;269;p107"/>
          <p:cNvSpPr/>
          <p:nvPr/>
        </p:nvSpPr>
        <p:spPr>
          <a:xfrm>
            <a:off x="4566920" y="6786245"/>
            <a:ext cx="2209800" cy="756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107"/>
          <p:cNvSpPr/>
          <p:nvPr/>
        </p:nvSpPr>
        <p:spPr>
          <a:xfrm>
            <a:off x="6776720" y="6786245"/>
            <a:ext cx="2362200" cy="756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107"/>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2" name="Google Shape;272;p107"/>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3" name="Google Shape;273;p107"/>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74" name="Google Shape;274;p107"/>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275" name="Shape 275"/>
        <p:cNvGrpSpPr/>
        <p:nvPr/>
      </p:nvGrpSpPr>
      <p:grpSpPr>
        <a:xfrm>
          <a:off x="0" y="0"/>
          <a:ext cx="0" cy="0"/>
          <a:chOff x="0" y="0"/>
          <a:chExt cx="0" cy="0"/>
        </a:xfrm>
      </p:grpSpPr>
      <p:sp>
        <p:nvSpPr>
          <p:cNvPr id="276" name="Google Shape;276;p108"/>
          <p:cNvSpPr/>
          <p:nvPr/>
        </p:nvSpPr>
        <p:spPr>
          <a:xfrm>
            <a:off x="0" y="6781800"/>
            <a:ext cx="228600" cy="76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08"/>
          <p:cNvSpPr/>
          <p:nvPr/>
        </p:nvSpPr>
        <p:spPr>
          <a:xfrm>
            <a:off x="228600" y="6782446"/>
            <a:ext cx="457200" cy="762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08"/>
          <p:cNvSpPr/>
          <p:nvPr/>
        </p:nvSpPr>
        <p:spPr>
          <a:xfrm>
            <a:off x="685800" y="6782446"/>
            <a:ext cx="685800" cy="762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08"/>
          <p:cNvSpPr/>
          <p:nvPr/>
        </p:nvSpPr>
        <p:spPr>
          <a:xfrm>
            <a:off x="1371600" y="6782446"/>
            <a:ext cx="3200400" cy="75600"/>
          </a:xfrm>
          <a:prstGeom prst="rect">
            <a:avLst/>
          </a:prstGeom>
          <a:solidFill>
            <a:srgbClr val="D5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08"/>
          <p:cNvSpPr/>
          <p:nvPr/>
        </p:nvSpPr>
        <p:spPr>
          <a:xfrm>
            <a:off x="4572000" y="6782446"/>
            <a:ext cx="2209800" cy="75600"/>
          </a:xfrm>
          <a:prstGeom prst="rect">
            <a:avLst/>
          </a:prstGeom>
          <a:solidFill>
            <a:srgbClr val="AC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108"/>
          <p:cNvSpPr/>
          <p:nvPr/>
        </p:nvSpPr>
        <p:spPr>
          <a:xfrm>
            <a:off x="6781800" y="6782446"/>
            <a:ext cx="2362200" cy="75600"/>
          </a:xfrm>
          <a:prstGeom prst="rect">
            <a:avLst/>
          </a:prstGeom>
          <a:solidFill>
            <a:srgbClr val="83E0E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08"/>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3" name="Google Shape;283;p108"/>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4" name="Google Shape;284;p108"/>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85" name="Google Shape;285;p108"/>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286" name="Shape 286"/>
        <p:cNvGrpSpPr/>
        <p:nvPr/>
      </p:nvGrpSpPr>
      <p:grpSpPr>
        <a:xfrm>
          <a:off x="0" y="0"/>
          <a:ext cx="0" cy="0"/>
          <a:chOff x="0" y="0"/>
          <a:chExt cx="0" cy="0"/>
        </a:xfrm>
      </p:grpSpPr>
      <p:sp>
        <p:nvSpPr>
          <p:cNvPr id="287" name="Google Shape;287;p109"/>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8" name="Google Shape;288;p109"/>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9" name="Google Shape;289;p109"/>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90" name="Google Shape;290;p109"/>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Blank">
  <p:cSld name="18_Blank">
    <p:spTree>
      <p:nvGrpSpPr>
        <p:cNvPr id="291" name="Shape 291"/>
        <p:cNvGrpSpPr/>
        <p:nvPr/>
      </p:nvGrpSpPr>
      <p:grpSpPr>
        <a:xfrm>
          <a:off x="0" y="0"/>
          <a:ext cx="0" cy="0"/>
          <a:chOff x="0" y="0"/>
          <a:chExt cx="0" cy="0"/>
        </a:xfrm>
      </p:grpSpPr>
      <p:sp>
        <p:nvSpPr>
          <p:cNvPr id="292" name="Google Shape;292;p110"/>
          <p:cNvSpPr/>
          <p:nvPr>
            <p:ph idx="2" type="pic"/>
          </p:nvPr>
        </p:nvSpPr>
        <p:spPr>
          <a:xfrm>
            <a:off x="-1" y="-76200"/>
            <a:ext cx="9144000" cy="4248300"/>
          </a:xfrm>
          <a:prstGeom prst="rect">
            <a:avLst/>
          </a:prstGeom>
          <a:noFill/>
          <a:ln>
            <a:noFill/>
          </a:ln>
        </p:spPr>
      </p:sp>
      <p:sp>
        <p:nvSpPr>
          <p:cNvPr id="293" name="Google Shape;293;p110"/>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94" name="Google Shape;294;p110"/>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95" name="Google Shape;295;p110"/>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96" name="Google Shape;296;p110"/>
          <p:cNvSpPr/>
          <p:nvPr/>
        </p:nvSpPr>
        <p:spPr>
          <a:xfrm>
            <a:off x="0" y="4181475"/>
            <a:ext cx="9154500" cy="2686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p110"/>
          <p:cNvSpPr txBox="1"/>
          <p:nvPr>
            <p:ph idx="1" type="body"/>
          </p:nvPr>
        </p:nvSpPr>
        <p:spPr>
          <a:xfrm>
            <a:off x="38100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298" name="Google Shape;298;p110"/>
          <p:cNvCxnSpPr/>
          <p:nvPr/>
        </p:nvCxnSpPr>
        <p:spPr>
          <a:xfrm>
            <a:off x="1828800" y="4431001"/>
            <a:ext cx="0" cy="494700"/>
          </a:xfrm>
          <a:prstGeom prst="straightConnector1">
            <a:avLst/>
          </a:prstGeom>
          <a:noFill/>
          <a:ln cap="flat" cmpd="sng" w="19050">
            <a:solidFill>
              <a:schemeClr val="lt1"/>
            </a:solidFill>
            <a:prstDash val="solid"/>
            <a:round/>
            <a:headEnd len="sm" w="sm" type="none"/>
            <a:tailEnd len="sm" w="sm" type="none"/>
          </a:ln>
        </p:spPr>
      </p:cxnSp>
      <p:sp>
        <p:nvSpPr>
          <p:cNvPr id="299" name="Google Shape;299;p110"/>
          <p:cNvSpPr txBox="1"/>
          <p:nvPr>
            <p:ph idx="3" type="body"/>
          </p:nvPr>
        </p:nvSpPr>
        <p:spPr>
          <a:xfrm>
            <a:off x="200025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200"/>
              <a:buFont typeface="Arial"/>
              <a:buNone/>
              <a:defRPr b="0" i="0" sz="2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0" name="Google Shape;300;p110"/>
          <p:cNvSpPr txBox="1"/>
          <p:nvPr>
            <p:ph idx="4" type="body"/>
          </p:nvPr>
        </p:nvSpPr>
        <p:spPr>
          <a:xfrm>
            <a:off x="36195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01" name="Google Shape;301;p110"/>
          <p:cNvPicPr preferRelativeResize="0"/>
          <p:nvPr/>
        </p:nvPicPr>
        <p:blipFill rotWithShape="1">
          <a:blip r:embed="rId2">
            <a:alphaModFix/>
          </a:blip>
          <a:srcRect b="0" l="0" r="0" t="0"/>
          <a:stretch/>
        </p:blipFill>
        <p:spPr>
          <a:xfrm>
            <a:off x="7107381" y="6327794"/>
            <a:ext cx="1805834" cy="29800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Blank">
  <p:cSld name="15_Blank">
    <p:spTree>
      <p:nvGrpSpPr>
        <p:cNvPr id="302" name="Shape 302"/>
        <p:cNvGrpSpPr/>
        <p:nvPr/>
      </p:nvGrpSpPr>
      <p:grpSpPr>
        <a:xfrm>
          <a:off x="0" y="0"/>
          <a:ext cx="0" cy="0"/>
          <a:chOff x="0" y="0"/>
          <a:chExt cx="0" cy="0"/>
        </a:xfrm>
      </p:grpSpPr>
      <p:sp>
        <p:nvSpPr>
          <p:cNvPr id="303" name="Google Shape;303;p111"/>
          <p:cNvSpPr/>
          <p:nvPr>
            <p:ph idx="2" type="pic"/>
          </p:nvPr>
        </p:nvSpPr>
        <p:spPr>
          <a:xfrm>
            <a:off x="-1" y="-76200"/>
            <a:ext cx="9144000" cy="4248300"/>
          </a:xfrm>
          <a:prstGeom prst="rect">
            <a:avLst/>
          </a:prstGeom>
          <a:noFill/>
          <a:ln>
            <a:noFill/>
          </a:ln>
        </p:spPr>
      </p:sp>
      <p:sp>
        <p:nvSpPr>
          <p:cNvPr id="304" name="Google Shape;304;p111"/>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05" name="Google Shape;305;p111"/>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06" name="Google Shape;306;p111"/>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07" name="Google Shape;307;p111"/>
          <p:cNvSpPr/>
          <p:nvPr/>
        </p:nvSpPr>
        <p:spPr>
          <a:xfrm>
            <a:off x="0" y="4181475"/>
            <a:ext cx="9144000" cy="2686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8" name="Google Shape;308;p111"/>
          <p:cNvSpPr txBox="1"/>
          <p:nvPr>
            <p:ph idx="1" type="body"/>
          </p:nvPr>
        </p:nvSpPr>
        <p:spPr>
          <a:xfrm>
            <a:off x="55245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2"/>
              </a:buClr>
              <a:buSzPts val="3200"/>
              <a:buFont typeface="Arial"/>
              <a:buNone/>
              <a:defRPr b="0" i="0" sz="3200" u="none" cap="none" strike="noStrike">
                <a:solidFill>
                  <a:schemeClr val="lt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309" name="Google Shape;309;p111"/>
          <p:cNvCxnSpPr/>
          <p:nvPr/>
        </p:nvCxnSpPr>
        <p:spPr>
          <a:xfrm>
            <a:off x="2000250" y="4431001"/>
            <a:ext cx="0" cy="494700"/>
          </a:xfrm>
          <a:prstGeom prst="straightConnector1">
            <a:avLst/>
          </a:prstGeom>
          <a:noFill/>
          <a:ln cap="flat" cmpd="sng" w="19050">
            <a:solidFill>
              <a:srgbClr val="A6A8A9"/>
            </a:solidFill>
            <a:prstDash val="solid"/>
            <a:round/>
            <a:headEnd len="sm" w="sm" type="none"/>
            <a:tailEnd len="sm" w="sm" type="none"/>
          </a:ln>
        </p:spPr>
      </p:cxnSp>
      <p:sp>
        <p:nvSpPr>
          <p:cNvPr id="310" name="Google Shape;310;p111"/>
          <p:cNvSpPr txBox="1"/>
          <p:nvPr>
            <p:ph idx="3" type="body"/>
          </p:nvPr>
        </p:nvSpPr>
        <p:spPr>
          <a:xfrm>
            <a:off x="217170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Google Shape;311;p111"/>
          <p:cNvSpPr txBox="1"/>
          <p:nvPr>
            <p:ph idx="4" type="body"/>
          </p:nvPr>
        </p:nvSpPr>
        <p:spPr>
          <a:xfrm>
            <a:off x="53340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12" name="Google Shape;312;p111"/>
          <p:cNvPicPr preferRelativeResize="0"/>
          <p:nvPr/>
        </p:nvPicPr>
        <p:blipFill rotWithShape="1">
          <a:blip r:embed="rId2">
            <a:alphaModFix/>
          </a:blip>
          <a:srcRect b="0" l="0" r="0" t="0"/>
          <a:stretch/>
        </p:blipFill>
        <p:spPr>
          <a:xfrm>
            <a:off x="7107380" y="6327794"/>
            <a:ext cx="1805836" cy="29800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Blank">
  <p:cSld name="16_Blank">
    <p:spTree>
      <p:nvGrpSpPr>
        <p:cNvPr id="313" name="Shape 313"/>
        <p:cNvGrpSpPr/>
        <p:nvPr/>
      </p:nvGrpSpPr>
      <p:grpSpPr>
        <a:xfrm>
          <a:off x="0" y="0"/>
          <a:ext cx="0" cy="0"/>
          <a:chOff x="0" y="0"/>
          <a:chExt cx="0" cy="0"/>
        </a:xfrm>
      </p:grpSpPr>
      <p:sp>
        <p:nvSpPr>
          <p:cNvPr id="314" name="Google Shape;314;p112"/>
          <p:cNvSpPr/>
          <p:nvPr>
            <p:ph idx="2" type="pic"/>
          </p:nvPr>
        </p:nvSpPr>
        <p:spPr>
          <a:xfrm>
            <a:off x="-1" y="-76200"/>
            <a:ext cx="9144000" cy="4248300"/>
          </a:xfrm>
          <a:prstGeom prst="rect">
            <a:avLst/>
          </a:prstGeom>
          <a:noFill/>
          <a:ln>
            <a:noFill/>
          </a:ln>
        </p:spPr>
      </p:sp>
      <p:sp>
        <p:nvSpPr>
          <p:cNvPr id="315" name="Google Shape;315;p112"/>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16" name="Google Shape;316;p112"/>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17" name="Google Shape;317;p112"/>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18" name="Google Shape;318;p112"/>
          <p:cNvSpPr/>
          <p:nvPr/>
        </p:nvSpPr>
        <p:spPr>
          <a:xfrm>
            <a:off x="0" y="4181475"/>
            <a:ext cx="9144000" cy="2686200"/>
          </a:xfrm>
          <a:prstGeom prst="rect">
            <a:avLst/>
          </a:prstGeom>
          <a:solidFill>
            <a:srgbClr val="EDFF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9" name="Google Shape;319;p112"/>
          <p:cNvSpPr txBox="1"/>
          <p:nvPr>
            <p:ph idx="1" type="body"/>
          </p:nvPr>
        </p:nvSpPr>
        <p:spPr>
          <a:xfrm>
            <a:off x="55245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2"/>
              </a:buClr>
              <a:buSzPts val="3200"/>
              <a:buFont typeface="Arial"/>
              <a:buNone/>
              <a:defRPr b="0" i="0" sz="3200" u="none" cap="none" strike="noStrike">
                <a:solidFill>
                  <a:schemeClr val="lt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0" name="Google Shape;320;p112"/>
          <p:cNvSpPr txBox="1"/>
          <p:nvPr>
            <p:ph idx="3" type="body"/>
          </p:nvPr>
        </p:nvSpPr>
        <p:spPr>
          <a:xfrm>
            <a:off x="217170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1" name="Google Shape;321;p112"/>
          <p:cNvSpPr txBox="1"/>
          <p:nvPr>
            <p:ph idx="4" type="body"/>
          </p:nvPr>
        </p:nvSpPr>
        <p:spPr>
          <a:xfrm>
            <a:off x="53340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322" name="Google Shape;322;p112"/>
          <p:cNvCxnSpPr/>
          <p:nvPr/>
        </p:nvCxnSpPr>
        <p:spPr>
          <a:xfrm>
            <a:off x="1828800" y="4431001"/>
            <a:ext cx="0" cy="494700"/>
          </a:xfrm>
          <a:prstGeom prst="straightConnector1">
            <a:avLst/>
          </a:prstGeom>
          <a:noFill/>
          <a:ln cap="flat" cmpd="sng" w="19050">
            <a:solidFill>
              <a:schemeClr val="accent6"/>
            </a:solidFill>
            <a:prstDash val="solid"/>
            <a:round/>
            <a:headEnd len="sm" w="sm" type="none"/>
            <a:tailEnd len="sm" w="sm" type="none"/>
          </a:ln>
        </p:spPr>
      </p:cxnSp>
      <p:pic>
        <p:nvPicPr>
          <p:cNvPr id="323" name="Google Shape;323;p112"/>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p:cSld name="12_Blank">
    <p:spTree>
      <p:nvGrpSpPr>
        <p:cNvPr id="324" name="Shape 324"/>
        <p:cNvGrpSpPr/>
        <p:nvPr/>
      </p:nvGrpSpPr>
      <p:grpSpPr>
        <a:xfrm>
          <a:off x="0" y="0"/>
          <a:ext cx="0" cy="0"/>
          <a:chOff x="0" y="0"/>
          <a:chExt cx="0" cy="0"/>
        </a:xfrm>
      </p:grpSpPr>
      <p:sp>
        <p:nvSpPr>
          <p:cNvPr id="325" name="Google Shape;325;p113"/>
          <p:cNvSpPr/>
          <p:nvPr>
            <p:ph idx="2" type="pic"/>
          </p:nvPr>
        </p:nvSpPr>
        <p:spPr>
          <a:xfrm>
            <a:off x="0" y="516636"/>
            <a:ext cx="9144000" cy="3867000"/>
          </a:xfrm>
          <a:prstGeom prst="rect">
            <a:avLst/>
          </a:prstGeom>
          <a:noFill/>
          <a:ln>
            <a:noFill/>
          </a:ln>
        </p:spPr>
      </p:sp>
      <p:sp>
        <p:nvSpPr>
          <p:cNvPr id="326" name="Google Shape;326;p113"/>
          <p:cNvSpPr/>
          <p:nvPr/>
        </p:nvSpPr>
        <p:spPr>
          <a:xfrm>
            <a:off x="0" y="711775"/>
            <a:ext cx="9144000" cy="118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7" name="Google Shape;327;p113"/>
          <p:cNvSpPr txBox="1"/>
          <p:nvPr>
            <p:ph idx="1" type="body"/>
          </p:nvPr>
        </p:nvSpPr>
        <p:spPr>
          <a:xfrm>
            <a:off x="552450" y="4551494"/>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2"/>
              </a:buClr>
              <a:buSzPts val="3200"/>
              <a:buFont typeface="Arial"/>
              <a:buNone/>
              <a:defRPr b="0" i="0" sz="3200" u="none" cap="none" strike="noStrike">
                <a:solidFill>
                  <a:schemeClr val="lt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8" name="Google Shape;328;p113"/>
          <p:cNvSpPr txBox="1"/>
          <p:nvPr>
            <p:ph idx="3" type="body"/>
          </p:nvPr>
        </p:nvSpPr>
        <p:spPr>
          <a:xfrm>
            <a:off x="2171700" y="4592639"/>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9" name="Google Shape;329;p113"/>
          <p:cNvSpPr txBox="1"/>
          <p:nvPr>
            <p:ph idx="4" type="body"/>
          </p:nvPr>
        </p:nvSpPr>
        <p:spPr>
          <a:xfrm>
            <a:off x="533400" y="5257800"/>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30" name="Google Shape;330;p113"/>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lank">
  <p:cSld name="13_Blank">
    <p:spTree>
      <p:nvGrpSpPr>
        <p:cNvPr id="331" name="Shape 331"/>
        <p:cNvGrpSpPr/>
        <p:nvPr/>
      </p:nvGrpSpPr>
      <p:grpSpPr>
        <a:xfrm>
          <a:off x="0" y="0"/>
          <a:ext cx="0" cy="0"/>
          <a:chOff x="0" y="0"/>
          <a:chExt cx="0" cy="0"/>
        </a:xfrm>
      </p:grpSpPr>
      <p:sp>
        <p:nvSpPr>
          <p:cNvPr id="332" name="Google Shape;332;p114"/>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3" name="Google Shape;333;p114"/>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4" name="Google Shape;334;p114"/>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35" name="Google Shape;335;p114"/>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336" name="Shape 336"/>
        <p:cNvGrpSpPr/>
        <p:nvPr/>
      </p:nvGrpSpPr>
      <p:grpSpPr>
        <a:xfrm>
          <a:off x="0" y="0"/>
          <a:ext cx="0" cy="0"/>
          <a:chOff x="0" y="0"/>
          <a:chExt cx="0" cy="0"/>
        </a:xfrm>
      </p:grpSpPr>
      <p:sp>
        <p:nvSpPr>
          <p:cNvPr id="337" name="Google Shape;337;p115"/>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38" name="Google Shape;338;p115"/>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39" name="Google Shape;339;p115"/>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40" name="Google Shape;340;p115"/>
          <p:cNvSpPr/>
          <p:nvPr/>
        </p:nvSpPr>
        <p:spPr>
          <a:xfrm>
            <a:off x="0" y="0"/>
            <a:ext cx="9144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341" name="Shape 341"/>
        <p:cNvGrpSpPr/>
        <p:nvPr/>
      </p:nvGrpSpPr>
      <p:grpSpPr>
        <a:xfrm>
          <a:off x="0" y="0"/>
          <a:ext cx="0" cy="0"/>
          <a:chOff x="0" y="0"/>
          <a:chExt cx="0" cy="0"/>
        </a:xfrm>
      </p:grpSpPr>
      <p:sp>
        <p:nvSpPr>
          <p:cNvPr id="342" name="Google Shape;342;p116"/>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43" name="Google Shape;343;p116"/>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44" name="Google Shape;344;p116"/>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45" name="Google Shape;345;p116"/>
          <p:cNvSpPr/>
          <p:nvPr/>
        </p:nvSpPr>
        <p:spPr>
          <a:xfrm>
            <a:off x="0" y="0"/>
            <a:ext cx="9144000" cy="6858000"/>
          </a:xfrm>
          <a:prstGeom prst="rect">
            <a:avLst/>
          </a:prstGeom>
          <a:solidFill>
            <a:srgbClr val="5C97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Blank">
  <p:cSld name="14_Blank">
    <p:spTree>
      <p:nvGrpSpPr>
        <p:cNvPr id="42" name="Shape 42"/>
        <p:cNvGrpSpPr/>
        <p:nvPr/>
      </p:nvGrpSpPr>
      <p:grpSpPr>
        <a:xfrm>
          <a:off x="0" y="0"/>
          <a:ext cx="0" cy="0"/>
          <a:chOff x="0" y="0"/>
          <a:chExt cx="0" cy="0"/>
        </a:xfrm>
      </p:grpSpPr>
      <p:sp>
        <p:nvSpPr>
          <p:cNvPr id="43" name="Google Shape;43;p56"/>
          <p:cNvSpPr/>
          <p:nvPr>
            <p:ph idx="2" type="pic"/>
          </p:nvPr>
        </p:nvSpPr>
        <p:spPr>
          <a:xfrm>
            <a:off x="-1" y="-76200"/>
            <a:ext cx="9144000" cy="4248300"/>
          </a:xfrm>
          <a:prstGeom prst="rect">
            <a:avLst/>
          </a:prstGeom>
          <a:noFill/>
          <a:ln>
            <a:noFill/>
          </a:ln>
        </p:spPr>
      </p:sp>
      <p:sp>
        <p:nvSpPr>
          <p:cNvPr id="44" name="Google Shape;44;p56"/>
          <p:cNvSpPr txBox="1"/>
          <p:nvPr>
            <p:ph idx="1" type="body"/>
          </p:nvPr>
        </p:nvSpPr>
        <p:spPr>
          <a:xfrm>
            <a:off x="381000" y="4437193"/>
            <a:ext cx="1524000" cy="60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45" name="Google Shape;45;p56"/>
          <p:cNvCxnSpPr/>
          <p:nvPr/>
        </p:nvCxnSpPr>
        <p:spPr>
          <a:xfrm>
            <a:off x="1828800" y="4431001"/>
            <a:ext cx="0" cy="494700"/>
          </a:xfrm>
          <a:prstGeom prst="straightConnector1">
            <a:avLst/>
          </a:prstGeom>
          <a:noFill/>
          <a:ln cap="flat" cmpd="sng" w="19050">
            <a:solidFill>
              <a:schemeClr val="lt1"/>
            </a:solidFill>
            <a:prstDash val="solid"/>
            <a:round/>
            <a:headEnd len="sm" w="sm" type="none"/>
            <a:tailEnd len="sm" w="sm" type="none"/>
          </a:ln>
        </p:spPr>
      </p:cxnSp>
      <p:sp>
        <p:nvSpPr>
          <p:cNvPr id="46" name="Google Shape;46;p56"/>
          <p:cNvSpPr txBox="1"/>
          <p:nvPr>
            <p:ph idx="3" type="body"/>
          </p:nvPr>
        </p:nvSpPr>
        <p:spPr>
          <a:xfrm>
            <a:off x="2000250" y="4478338"/>
            <a:ext cx="7315200" cy="59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200"/>
              <a:buFont typeface="Arial"/>
              <a:buNone/>
              <a:defRPr b="0" i="0" sz="2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 name="Google Shape;47;p56"/>
          <p:cNvSpPr txBox="1"/>
          <p:nvPr>
            <p:ph idx="4" type="body"/>
          </p:nvPr>
        </p:nvSpPr>
        <p:spPr>
          <a:xfrm>
            <a:off x="361950" y="5143499"/>
            <a:ext cx="8458200" cy="9525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48" name="Google Shape;48;p56"/>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346" name="Shape 346"/>
        <p:cNvGrpSpPr/>
        <p:nvPr/>
      </p:nvGrpSpPr>
      <p:grpSpPr>
        <a:xfrm>
          <a:off x="0" y="0"/>
          <a:ext cx="0" cy="0"/>
          <a:chOff x="0" y="0"/>
          <a:chExt cx="0" cy="0"/>
        </a:xfrm>
      </p:grpSpPr>
      <p:sp>
        <p:nvSpPr>
          <p:cNvPr id="347" name="Google Shape;347;p117"/>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48" name="Google Shape;348;p117"/>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49" name="Google Shape;349;p117"/>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50" name="Google Shape;350;p117"/>
          <p:cNvSpPr/>
          <p:nvPr/>
        </p:nvSpPr>
        <p:spPr>
          <a:xfrm>
            <a:off x="0" y="0"/>
            <a:ext cx="9144000" cy="6858000"/>
          </a:xfrm>
          <a:prstGeom prst="rect">
            <a:avLst/>
          </a:prstGeom>
          <a:solidFill>
            <a:srgbClr val="8CC6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351" name="Shape 351"/>
        <p:cNvGrpSpPr/>
        <p:nvPr/>
      </p:nvGrpSpPr>
      <p:grpSpPr>
        <a:xfrm>
          <a:off x="0" y="0"/>
          <a:ext cx="0" cy="0"/>
          <a:chOff x="0" y="0"/>
          <a:chExt cx="0" cy="0"/>
        </a:xfrm>
      </p:grpSpPr>
      <p:sp>
        <p:nvSpPr>
          <p:cNvPr id="352" name="Google Shape;352;p118"/>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53" name="Google Shape;353;p118"/>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54" name="Google Shape;354;p118"/>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55" name="Google Shape;355;p118"/>
          <p:cNvSpPr/>
          <p:nvPr/>
        </p:nvSpPr>
        <p:spPr>
          <a:xfrm>
            <a:off x="0" y="0"/>
            <a:ext cx="9144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56" name="Shape 356"/>
        <p:cNvGrpSpPr/>
        <p:nvPr/>
      </p:nvGrpSpPr>
      <p:grpSpPr>
        <a:xfrm>
          <a:off x="0" y="0"/>
          <a:ext cx="0" cy="0"/>
          <a:chOff x="0" y="0"/>
          <a:chExt cx="0" cy="0"/>
        </a:xfrm>
      </p:grpSpPr>
      <p:sp>
        <p:nvSpPr>
          <p:cNvPr id="357" name="Google Shape;357;p1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12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9" name="Google Shape;359;p120"/>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60" name="Google Shape;360;p120"/>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61" name="Google Shape;361;p120"/>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spTree>
      <p:nvGrpSpPr>
        <p:cNvPr id="362" name="Shape 362"/>
        <p:cNvGrpSpPr/>
        <p:nvPr/>
      </p:nvGrpSpPr>
      <p:grpSpPr>
        <a:xfrm>
          <a:off x="0" y="0"/>
          <a:ext cx="0" cy="0"/>
          <a:chOff x="0" y="0"/>
          <a:chExt cx="0" cy="0"/>
        </a:xfrm>
      </p:grpSpPr>
      <p:sp>
        <p:nvSpPr>
          <p:cNvPr id="363" name="Google Shape;363;p121"/>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4" name="Google Shape;364;p121"/>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2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9pPr>
          </a:lstStyle>
          <a:p/>
        </p:txBody>
      </p:sp>
      <p:sp>
        <p:nvSpPr>
          <p:cNvPr id="365" name="Google Shape;365;p121"/>
          <p:cNvSpPr txBox="1"/>
          <p:nvPr>
            <p:ph idx="12" type="sldNum"/>
          </p:nvPr>
        </p:nvSpPr>
        <p:spPr>
          <a:xfrm>
            <a:off x="6981825" y="6496050"/>
            <a:ext cx="2133600" cy="4764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p:cSld name="Title, Content and Text">
    <p:spTree>
      <p:nvGrpSpPr>
        <p:cNvPr id="366" name="Shape 366"/>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9" name="Shape 379"/>
        <p:cNvGrpSpPr/>
        <p:nvPr/>
      </p:nvGrpSpPr>
      <p:grpSpPr>
        <a:xfrm>
          <a:off x="0" y="0"/>
          <a:ext cx="0" cy="0"/>
          <a:chOff x="0" y="0"/>
          <a:chExt cx="0" cy="0"/>
        </a:xfrm>
      </p:grpSpPr>
      <p:sp>
        <p:nvSpPr>
          <p:cNvPr id="380" name="Google Shape;380;g124c4d8019f_0_366"/>
          <p:cNvSpPr txBox="1"/>
          <p:nvPr>
            <p:ph type="title"/>
          </p:nvPr>
        </p:nvSpPr>
        <p:spPr>
          <a:xfrm>
            <a:off x="513159" y="4487332"/>
            <a:ext cx="6400800" cy="1507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1" name="Google Shape;381;g124c4d8019f_0_366"/>
          <p:cNvSpPr txBox="1"/>
          <p:nvPr>
            <p:ph idx="1" type="body"/>
          </p:nvPr>
        </p:nvSpPr>
        <p:spPr>
          <a:xfrm>
            <a:off x="513159" y="685800"/>
            <a:ext cx="6400800" cy="3615300"/>
          </a:xfrm>
          <a:prstGeom prst="rect">
            <a:avLst/>
          </a:prstGeom>
          <a:noFill/>
          <a:ln>
            <a:noFill/>
          </a:ln>
        </p:spPr>
        <p:txBody>
          <a:bodyPr anchorCtr="0" anchor="ctr" bIns="45700" lIns="91425" spcFirstLastPara="1" rIns="91425" wrap="square" tIns="45700">
            <a:normAutofit/>
          </a:bodyPr>
          <a:lstStyle>
            <a:lvl1pPr indent="-320040" lvl="0" marL="457200" algn="l">
              <a:lnSpc>
                <a:spcPct val="100000"/>
              </a:lnSpc>
              <a:spcBef>
                <a:spcPts val="360"/>
              </a:spcBef>
              <a:spcAft>
                <a:spcPts val="0"/>
              </a:spcAft>
              <a:buSzPts val="1440"/>
              <a:buChar char="▶"/>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382" name="Google Shape;382;g124c4d8019f_0_366"/>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3" name="Google Shape;383;g124c4d8019f_0_366"/>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4" name="Google Shape;384;g124c4d8019f_0_366"/>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5" name="Shape 385"/>
        <p:cNvGrpSpPr/>
        <p:nvPr/>
      </p:nvGrpSpPr>
      <p:grpSpPr>
        <a:xfrm>
          <a:off x="0" y="0"/>
          <a:ext cx="0" cy="0"/>
          <a:chOff x="0" y="0"/>
          <a:chExt cx="0" cy="0"/>
        </a:xfrm>
      </p:grpSpPr>
      <p:sp>
        <p:nvSpPr>
          <p:cNvPr id="386" name="Google Shape;386;g124c4d8019f_0_362"/>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g124c4d8019f_0_362"/>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g124c4d8019f_0_362"/>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89" name="Shape 389"/>
        <p:cNvGrpSpPr/>
        <p:nvPr/>
      </p:nvGrpSpPr>
      <p:grpSpPr>
        <a:xfrm>
          <a:off x="0" y="0"/>
          <a:ext cx="0" cy="0"/>
          <a:chOff x="0" y="0"/>
          <a:chExt cx="0" cy="0"/>
        </a:xfrm>
      </p:grpSpPr>
      <p:sp>
        <p:nvSpPr>
          <p:cNvPr id="390" name="Google Shape;390;g124c4d8019f_0_372"/>
          <p:cNvSpPr txBox="1"/>
          <p:nvPr>
            <p:ph type="ctrTitle"/>
          </p:nvPr>
        </p:nvSpPr>
        <p:spPr>
          <a:xfrm>
            <a:off x="513159" y="685799"/>
            <a:ext cx="6000900" cy="29718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4800"/>
              <a:buFont typeface="Century Gothic"/>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1" name="Google Shape;391;g124c4d8019f_0_372"/>
          <p:cNvSpPr txBox="1"/>
          <p:nvPr>
            <p:ph idx="1" type="subTitle"/>
          </p:nvPr>
        </p:nvSpPr>
        <p:spPr>
          <a:xfrm>
            <a:off x="513159" y="3843867"/>
            <a:ext cx="4800600" cy="19473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420"/>
              </a:spcBef>
              <a:spcAft>
                <a:spcPts val="0"/>
              </a:spcAft>
              <a:buSzPts val="1680"/>
              <a:buNone/>
              <a:defRPr sz="2100">
                <a:solidFill>
                  <a:srgbClr val="0F486F"/>
                </a:solidFill>
              </a:defRPr>
            </a:lvl1pPr>
            <a:lvl2pPr lvl="1" algn="ctr">
              <a:lnSpc>
                <a:spcPct val="100000"/>
              </a:lnSpc>
              <a:spcBef>
                <a:spcPts val="600"/>
              </a:spcBef>
              <a:spcAft>
                <a:spcPts val="0"/>
              </a:spcAft>
              <a:buSzPts val="1440"/>
              <a:buNone/>
              <a:defRPr>
                <a:solidFill>
                  <a:schemeClr val="lt1"/>
                </a:solidFill>
              </a:defRPr>
            </a:lvl2pPr>
            <a:lvl3pPr lvl="2" algn="ctr">
              <a:lnSpc>
                <a:spcPct val="100000"/>
              </a:lnSpc>
              <a:spcBef>
                <a:spcPts val="600"/>
              </a:spcBef>
              <a:spcAft>
                <a:spcPts val="0"/>
              </a:spcAft>
              <a:buSzPts val="1280"/>
              <a:buNone/>
              <a:defRPr>
                <a:solidFill>
                  <a:schemeClr val="lt1"/>
                </a:solidFill>
              </a:defRPr>
            </a:lvl3pPr>
            <a:lvl4pPr lvl="3" algn="ctr">
              <a:lnSpc>
                <a:spcPct val="100000"/>
              </a:lnSpc>
              <a:spcBef>
                <a:spcPts val="600"/>
              </a:spcBef>
              <a:spcAft>
                <a:spcPts val="0"/>
              </a:spcAft>
              <a:buSzPts val="1120"/>
              <a:buNone/>
              <a:defRPr>
                <a:solidFill>
                  <a:schemeClr val="lt1"/>
                </a:solidFill>
              </a:defRPr>
            </a:lvl4pPr>
            <a:lvl5pPr lvl="4" algn="ctr">
              <a:lnSpc>
                <a:spcPct val="100000"/>
              </a:lnSpc>
              <a:spcBef>
                <a:spcPts val="600"/>
              </a:spcBef>
              <a:spcAft>
                <a:spcPts val="0"/>
              </a:spcAft>
              <a:buSzPts val="1120"/>
              <a:buNone/>
              <a:defRPr>
                <a:solidFill>
                  <a:schemeClr val="lt1"/>
                </a:solidFill>
              </a:defRPr>
            </a:lvl5pPr>
            <a:lvl6pPr lvl="5" algn="ctr">
              <a:lnSpc>
                <a:spcPct val="100000"/>
              </a:lnSpc>
              <a:spcBef>
                <a:spcPts val="600"/>
              </a:spcBef>
              <a:spcAft>
                <a:spcPts val="0"/>
              </a:spcAft>
              <a:buSzPts val="1120"/>
              <a:buNone/>
              <a:defRPr>
                <a:solidFill>
                  <a:schemeClr val="lt1"/>
                </a:solidFill>
              </a:defRPr>
            </a:lvl6pPr>
            <a:lvl7pPr lvl="6" algn="ctr">
              <a:lnSpc>
                <a:spcPct val="100000"/>
              </a:lnSpc>
              <a:spcBef>
                <a:spcPts val="600"/>
              </a:spcBef>
              <a:spcAft>
                <a:spcPts val="0"/>
              </a:spcAft>
              <a:buSzPts val="1120"/>
              <a:buNone/>
              <a:defRPr>
                <a:solidFill>
                  <a:schemeClr val="lt1"/>
                </a:solidFill>
              </a:defRPr>
            </a:lvl7pPr>
            <a:lvl8pPr lvl="7" algn="ctr">
              <a:lnSpc>
                <a:spcPct val="100000"/>
              </a:lnSpc>
              <a:spcBef>
                <a:spcPts val="600"/>
              </a:spcBef>
              <a:spcAft>
                <a:spcPts val="0"/>
              </a:spcAft>
              <a:buSzPts val="1120"/>
              <a:buNone/>
              <a:defRPr>
                <a:solidFill>
                  <a:schemeClr val="lt1"/>
                </a:solidFill>
              </a:defRPr>
            </a:lvl8pPr>
            <a:lvl9pPr lvl="8" algn="ctr">
              <a:lnSpc>
                <a:spcPct val="100000"/>
              </a:lnSpc>
              <a:spcBef>
                <a:spcPts val="600"/>
              </a:spcBef>
              <a:spcAft>
                <a:spcPts val="600"/>
              </a:spcAft>
              <a:buSzPts val="1120"/>
              <a:buNone/>
              <a:defRPr>
                <a:solidFill>
                  <a:schemeClr val="lt1"/>
                </a:solidFill>
              </a:defRPr>
            </a:lvl9pPr>
          </a:lstStyle>
          <a:p/>
        </p:txBody>
      </p:sp>
      <p:sp>
        <p:nvSpPr>
          <p:cNvPr id="392" name="Google Shape;392;g124c4d8019f_0_372"/>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g124c4d8019f_0_372"/>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g124c4d8019f_0_372"/>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cxnSp>
        <p:nvCxnSpPr>
          <p:cNvPr id="395" name="Google Shape;395;g124c4d8019f_0_372"/>
          <p:cNvCxnSpPr/>
          <p:nvPr/>
        </p:nvCxnSpPr>
        <p:spPr>
          <a:xfrm flipH="1">
            <a:off x="6171009" y="8467"/>
            <a:ext cx="2857500" cy="3810000"/>
          </a:xfrm>
          <a:prstGeom prst="straightConnector1">
            <a:avLst/>
          </a:prstGeom>
          <a:noFill/>
          <a:ln cap="flat" cmpd="sng" w="12700">
            <a:solidFill>
              <a:schemeClr val="lt1"/>
            </a:solidFill>
            <a:prstDash val="solid"/>
            <a:round/>
            <a:headEnd len="sm" w="sm" type="none"/>
            <a:tailEnd len="sm" w="sm" type="none"/>
          </a:ln>
        </p:spPr>
      </p:cxnSp>
      <p:cxnSp>
        <p:nvCxnSpPr>
          <p:cNvPr id="396" name="Google Shape;396;g124c4d8019f_0_372"/>
          <p:cNvCxnSpPr/>
          <p:nvPr/>
        </p:nvCxnSpPr>
        <p:spPr>
          <a:xfrm flipH="1">
            <a:off x="4581019" y="91545"/>
            <a:ext cx="4560600" cy="6080700"/>
          </a:xfrm>
          <a:prstGeom prst="straightConnector1">
            <a:avLst/>
          </a:prstGeom>
          <a:noFill/>
          <a:ln cap="flat" cmpd="sng" w="12700">
            <a:solidFill>
              <a:schemeClr val="lt1"/>
            </a:solidFill>
            <a:prstDash val="solid"/>
            <a:round/>
            <a:headEnd len="sm" w="sm" type="none"/>
            <a:tailEnd len="sm" w="sm" type="none"/>
          </a:ln>
        </p:spPr>
      </p:cxnSp>
      <p:cxnSp>
        <p:nvCxnSpPr>
          <p:cNvPr id="397" name="Google Shape;397;g124c4d8019f_0_372"/>
          <p:cNvCxnSpPr/>
          <p:nvPr/>
        </p:nvCxnSpPr>
        <p:spPr>
          <a:xfrm flipH="1">
            <a:off x="5427019" y="228600"/>
            <a:ext cx="3714600" cy="4953000"/>
          </a:xfrm>
          <a:prstGeom prst="straightConnector1">
            <a:avLst/>
          </a:prstGeom>
          <a:noFill/>
          <a:ln cap="flat" cmpd="sng" w="12700">
            <a:solidFill>
              <a:schemeClr val="lt1"/>
            </a:solidFill>
            <a:prstDash val="solid"/>
            <a:round/>
            <a:headEnd len="sm" w="sm" type="none"/>
            <a:tailEnd len="sm" w="sm" type="none"/>
          </a:ln>
        </p:spPr>
      </p:cxnSp>
      <p:cxnSp>
        <p:nvCxnSpPr>
          <p:cNvPr id="398" name="Google Shape;398;g124c4d8019f_0_372"/>
          <p:cNvCxnSpPr/>
          <p:nvPr/>
        </p:nvCxnSpPr>
        <p:spPr>
          <a:xfrm flipH="1">
            <a:off x="5501720" y="32278"/>
            <a:ext cx="3639900" cy="4853100"/>
          </a:xfrm>
          <a:prstGeom prst="straightConnector1">
            <a:avLst/>
          </a:prstGeom>
          <a:noFill/>
          <a:ln cap="flat" cmpd="sng" w="31750">
            <a:solidFill>
              <a:schemeClr val="lt1"/>
            </a:solidFill>
            <a:prstDash val="solid"/>
            <a:round/>
            <a:headEnd len="sm" w="sm" type="none"/>
            <a:tailEnd len="sm" w="sm" type="none"/>
          </a:ln>
        </p:spPr>
      </p:cxnSp>
      <p:cxnSp>
        <p:nvCxnSpPr>
          <p:cNvPr id="399" name="Google Shape;399;g124c4d8019f_0_372"/>
          <p:cNvCxnSpPr/>
          <p:nvPr/>
        </p:nvCxnSpPr>
        <p:spPr>
          <a:xfrm flipH="1">
            <a:off x="5884219" y="609601"/>
            <a:ext cx="3257400" cy="4343400"/>
          </a:xfrm>
          <a:prstGeom prst="straightConnector1">
            <a:avLst/>
          </a:prstGeom>
          <a:noFill/>
          <a:ln cap="flat" cmpd="sng" w="31750">
            <a:solidFill>
              <a:schemeClr val="lt1"/>
            </a:solidFill>
            <a:prstDash val="solid"/>
            <a:round/>
            <a:headEnd len="sm" w="sm" type="none"/>
            <a:tailEnd len="sm" w="sm"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0" name="Shape 400"/>
        <p:cNvGrpSpPr/>
        <p:nvPr/>
      </p:nvGrpSpPr>
      <p:grpSpPr>
        <a:xfrm>
          <a:off x="0" y="0"/>
          <a:ext cx="0" cy="0"/>
          <a:chOff x="0" y="0"/>
          <a:chExt cx="0" cy="0"/>
        </a:xfrm>
      </p:grpSpPr>
      <p:sp>
        <p:nvSpPr>
          <p:cNvPr id="401" name="Google Shape;401;g124c4d8019f_0_383"/>
          <p:cNvSpPr txBox="1"/>
          <p:nvPr>
            <p:ph type="title"/>
          </p:nvPr>
        </p:nvSpPr>
        <p:spPr>
          <a:xfrm>
            <a:off x="513158" y="2006600"/>
            <a:ext cx="6400800" cy="22815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3600"/>
              <a:buFont typeface="Century Gothic"/>
              <a:buNone/>
              <a:defRPr b="0" sz="36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2" name="Google Shape;402;g124c4d8019f_0_383"/>
          <p:cNvSpPr txBox="1"/>
          <p:nvPr>
            <p:ph idx="1" type="body"/>
          </p:nvPr>
        </p:nvSpPr>
        <p:spPr>
          <a:xfrm>
            <a:off x="513160" y="4495800"/>
            <a:ext cx="6400800" cy="1498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440"/>
              <a:buNone/>
              <a:defRPr sz="1800">
                <a:solidFill>
                  <a:srgbClr val="0F486F"/>
                </a:solidFill>
              </a:defRPr>
            </a:lvl1pPr>
            <a:lvl2pPr indent="-228600" lvl="1" marL="914400" algn="l">
              <a:lnSpc>
                <a:spcPct val="100000"/>
              </a:lnSpc>
              <a:spcBef>
                <a:spcPts val="600"/>
              </a:spcBef>
              <a:spcAft>
                <a:spcPts val="0"/>
              </a:spcAft>
              <a:buSzPts val="1440"/>
              <a:buNone/>
              <a:defRPr sz="1800">
                <a:solidFill>
                  <a:schemeClr val="lt1"/>
                </a:solidFill>
              </a:defRPr>
            </a:lvl2pPr>
            <a:lvl3pPr indent="-228600" lvl="2" marL="1371600" algn="l">
              <a:lnSpc>
                <a:spcPct val="100000"/>
              </a:lnSpc>
              <a:spcBef>
                <a:spcPts val="600"/>
              </a:spcBef>
              <a:spcAft>
                <a:spcPts val="0"/>
              </a:spcAft>
              <a:buSzPts val="1280"/>
              <a:buNone/>
              <a:defRPr sz="1600">
                <a:solidFill>
                  <a:schemeClr val="lt1"/>
                </a:solidFill>
              </a:defRPr>
            </a:lvl3pPr>
            <a:lvl4pPr indent="-228600" lvl="3" marL="1828800" algn="l">
              <a:lnSpc>
                <a:spcPct val="100000"/>
              </a:lnSpc>
              <a:spcBef>
                <a:spcPts val="600"/>
              </a:spcBef>
              <a:spcAft>
                <a:spcPts val="0"/>
              </a:spcAft>
              <a:buSzPts val="1120"/>
              <a:buNone/>
              <a:defRPr sz="1400">
                <a:solidFill>
                  <a:schemeClr val="lt1"/>
                </a:solidFill>
              </a:defRPr>
            </a:lvl4pPr>
            <a:lvl5pPr indent="-228600" lvl="4" marL="2286000" algn="l">
              <a:lnSpc>
                <a:spcPct val="100000"/>
              </a:lnSpc>
              <a:spcBef>
                <a:spcPts val="600"/>
              </a:spcBef>
              <a:spcAft>
                <a:spcPts val="0"/>
              </a:spcAft>
              <a:buSzPts val="1120"/>
              <a:buNone/>
              <a:defRPr sz="1400">
                <a:solidFill>
                  <a:schemeClr val="lt1"/>
                </a:solidFill>
              </a:defRPr>
            </a:lvl5pPr>
            <a:lvl6pPr indent="-228600" lvl="5" marL="2743200" algn="l">
              <a:lnSpc>
                <a:spcPct val="100000"/>
              </a:lnSpc>
              <a:spcBef>
                <a:spcPts val="600"/>
              </a:spcBef>
              <a:spcAft>
                <a:spcPts val="0"/>
              </a:spcAft>
              <a:buSzPts val="1120"/>
              <a:buNone/>
              <a:defRPr sz="1400">
                <a:solidFill>
                  <a:schemeClr val="lt1"/>
                </a:solidFill>
              </a:defRPr>
            </a:lvl6pPr>
            <a:lvl7pPr indent="-228600" lvl="6" marL="3200400" algn="l">
              <a:lnSpc>
                <a:spcPct val="100000"/>
              </a:lnSpc>
              <a:spcBef>
                <a:spcPts val="600"/>
              </a:spcBef>
              <a:spcAft>
                <a:spcPts val="0"/>
              </a:spcAft>
              <a:buSzPts val="1120"/>
              <a:buNone/>
              <a:defRPr sz="1400">
                <a:solidFill>
                  <a:schemeClr val="lt1"/>
                </a:solidFill>
              </a:defRPr>
            </a:lvl7pPr>
            <a:lvl8pPr indent="-228600" lvl="7" marL="3657600" algn="l">
              <a:lnSpc>
                <a:spcPct val="100000"/>
              </a:lnSpc>
              <a:spcBef>
                <a:spcPts val="600"/>
              </a:spcBef>
              <a:spcAft>
                <a:spcPts val="0"/>
              </a:spcAft>
              <a:buSzPts val="1120"/>
              <a:buNone/>
              <a:defRPr sz="1400">
                <a:solidFill>
                  <a:schemeClr val="lt1"/>
                </a:solidFill>
              </a:defRPr>
            </a:lvl8pPr>
            <a:lvl9pPr indent="-228600" lvl="8" marL="4114800" algn="l">
              <a:lnSpc>
                <a:spcPct val="100000"/>
              </a:lnSpc>
              <a:spcBef>
                <a:spcPts val="600"/>
              </a:spcBef>
              <a:spcAft>
                <a:spcPts val="600"/>
              </a:spcAft>
              <a:buSzPts val="1120"/>
              <a:buNone/>
              <a:defRPr sz="1400">
                <a:solidFill>
                  <a:schemeClr val="lt1"/>
                </a:solidFill>
              </a:defRPr>
            </a:lvl9pPr>
          </a:lstStyle>
          <a:p/>
        </p:txBody>
      </p:sp>
      <p:sp>
        <p:nvSpPr>
          <p:cNvPr id="403" name="Google Shape;403;g124c4d8019f_0_383"/>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g124c4d8019f_0_383"/>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5" name="Google Shape;405;g124c4d8019f_0_383"/>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6" name="Shape 406"/>
        <p:cNvGrpSpPr/>
        <p:nvPr/>
      </p:nvGrpSpPr>
      <p:grpSpPr>
        <a:xfrm>
          <a:off x="0" y="0"/>
          <a:ext cx="0" cy="0"/>
          <a:chOff x="0" y="0"/>
          <a:chExt cx="0" cy="0"/>
        </a:xfrm>
      </p:grpSpPr>
      <p:sp>
        <p:nvSpPr>
          <p:cNvPr id="407" name="Google Shape;407;g124c4d8019f_0_389"/>
          <p:cNvSpPr txBox="1"/>
          <p:nvPr>
            <p:ph type="title"/>
          </p:nvPr>
        </p:nvSpPr>
        <p:spPr>
          <a:xfrm>
            <a:off x="513159" y="4487332"/>
            <a:ext cx="6400800" cy="1507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g124c4d8019f_0_389"/>
          <p:cNvSpPr txBox="1"/>
          <p:nvPr>
            <p:ph idx="1" type="body"/>
          </p:nvPr>
        </p:nvSpPr>
        <p:spPr>
          <a:xfrm>
            <a:off x="513158" y="685800"/>
            <a:ext cx="3703200" cy="3615300"/>
          </a:xfrm>
          <a:prstGeom prst="rect">
            <a:avLst/>
          </a:prstGeom>
          <a:noFill/>
          <a:ln>
            <a:noFill/>
          </a:ln>
        </p:spPr>
        <p:txBody>
          <a:bodyPr anchorCtr="0" anchor="ctr" bIns="45700" lIns="91425" spcFirstLastPara="1" rIns="91425" wrap="square" tIns="45700">
            <a:normAutofit/>
          </a:bodyPr>
          <a:lstStyle>
            <a:lvl1pPr indent="-320040" lvl="0" marL="457200" algn="l">
              <a:lnSpc>
                <a:spcPct val="100000"/>
              </a:lnSpc>
              <a:spcBef>
                <a:spcPts val="360"/>
              </a:spcBef>
              <a:spcAft>
                <a:spcPts val="0"/>
              </a:spcAft>
              <a:buSzPts val="1440"/>
              <a:buChar char="▶"/>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09" name="Google Shape;409;g124c4d8019f_0_389"/>
          <p:cNvSpPr txBox="1"/>
          <p:nvPr>
            <p:ph idx="2" type="body"/>
          </p:nvPr>
        </p:nvSpPr>
        <p:spPr>
          <a:xfrm>
            <a:off x="4356100" y="685801"/>
            <a:ext cx="3700800" cy="3615300"/>
          </a:xfrm>
          <a:prstGeom prst="rect">
            <a:avLst/>
          </a:prstGeom>
          <a:noFill/>
          <a:ln>
            <a:noFill/>
          </a:ln>
        </p:spPr>
        <p:txBody>
          <a:bodyPr anchorCtr="0" anchor="ctr" bIns="45700" lIns="91425" spcFirstLastPara="1" rIns="91425" wrap="square" tIns="45700">
            <a:normAutofit/>
          </a:bodyPr>
          <a:lstStyle>
            <a:lvl1pPr indent="-320040" lvl="0" marL="457200" algn="l">
              <a:lnSpc>
                <a:spcPct val="100000"/>
              </a:lnSpc>
              <a:spcBef>
                <a:spcPts val="360"/>
              </a:spcBef>
              <a:spcAft>
                <a:spcPts val="0"/>
              </a:spcAft>
              <a:buSzPts val="1440"/>
              <a:buChar char="▶"/>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10" name="Google Shape;410;g124c4d8019f_0_389"/>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g124c4d8019f_0_389"/>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g124c4d8019f_0_389"/>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9" name="Shape 49"/>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3" name="Shape 413"/>
        <p:cNvGrpSpPr/>
        <p:nvPr/>
      </p:nvGrpSpPr>
      <p:grpSpPr>
        <a:xfrm>
          <a:off x="0" y="0"/>
          <a:ext cx="0" cy="0"/>
          <a:chOff x="0" y="0"/>
          <a:chExt cx="0" cy="0"/>
        </a:xfrm>
      </p:grpSpPr>
      <p:sp>
        <p:nvSpPr>
          <p:cNvPr id="414" name="Google Shape;414;g124c4d8019f_0_396"/>
          <p:cNvSpPr txBox="1"/>
          <p:nvPr>
            <p:ph type="title"/>
          </p:nvPr>
        </p:nvSpPr>
        <p:spPr>
          <a:xfrm>
            <a:off x="513159" y="4487332"/>
            <a:ext cx="6400800" cy="1507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6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g124c4d8019f_0_396"/>
          <p:cNvSpPr txBox="1"/>
          <p:nvPr>
            <p:ph idx="1" type="body"/>
          </p:nvPr>
        </p:nvSpPr>
        <p:spPr>
          <a:xfrm>
            <a:off x="729060" y="685800"/>
            <a:ext cx="3487200" cy="576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60"/>
              </a:spcBef>
              <a:spcAft>
                <a:spcPts val="0"/>
              </a:spcAft>
              <a:buSzPts val="2240"/>
              <a:buNone/>
              <a:defRPr b="0" sz="2800">
                <a:solidFill>
                  <a:schemeClr val="lt1"/>
                </a:solidFill>
              </a:defRPr>
            </a:lvl1pPr>
            <a:lvl2pPr indent="-228600" lvl="1" marL="914400" algn="l">
              <a:lnSpc>
                <a:spcPct val="100000"/>
              </a:lnSpc>
              <a:spcBef>
                <a:spcPts val="600"/>
              </a:spcBef>
              <a:spcAft>
                <a:spcPts val="0"/>
              </a:spcAft>
              <a:buSzPts val="1600"/>
              <a:buNone/>
              <a:defRPr b="1" sz="2000"/>
            </a:lvl2pPr>
            <a:lvl3pPr indent="-228600" lvl="2" marL="1371600" algn="l">
              <a:lnSpc>
                <a:spcPct val="100000"/>
              </a:lnSpc>
              <a:spcBef>
                <a:spcPts val="600"/>
              </a:spcBef>
              <a:spcAft>
                <a:spcPts val="0"/>
              </a:spcAft>
              <a:buSzPts val="1440"/>
              <a:buNone/>
              <a:defRPr b="1" sz="1800"/>
            </a:lvl3pPr>
            <a:lvl4pPr indent="-228600" lvl="3" marL="1828800" algn="l">
              <a:lnSpc>
                <a:spcPct val="100000"/>
              </a:lnSpc>
              <a:spcBef>
                <a:spcPts val="600"/>
              </a:spcBef>
              <a:spcAft>
                <a:spcPts val="0"/>
              </a:spcAft>
              <a:buSzPts val="1280"/>
              <a:buNone/>
              <a:defRPr b="1" sz="1600"/>
            </a:lvl4pPr>
            <a:lvl5pPr indent="-228600" lvl="4" marL="2286000" algn="l">
              <a:lnSpc>
                <a:spcPct val="100000"/>
              </a:lnSpc>
              <a:spcBef>
                <a:spcPts val="600"/>
              </a:spcBef>
              <a:spcAft>
                <a:spcPts val="0"/>
              </a:spcAft>
              <a:buSzPts val="1280"/>
              <a:buNone/>
              <a:defRPr b="1" sz="1600"/>
            </a:lvl5pPr>
            <a:lvl6pPr indent="-228600" lvl="5" marL="2743200" algn="l">
              <a:lnSpc>
                <a:spcPct val="100000"/>
              </a:lnSpc>
              <a:spcBef>
                <a:spcPts val="600"/>
              </a:spcBef>
              <a:spcAft>
                <a:spcPts val="0"/>
              </a:spcAft>
              <a:buSzPts val="1280"/>
              <a:buNone/>
              <a:defRPr b="1" sz="1600"/>
            </a:lvl6pPr>
            <a:lvl7pPr indent="-228600" lvl="6" marL="3200400" algn="l">
              <a:lnSpc>
                <a:spcPct val="100000"/>
              </a:lnSpc>
              <a:spcBef>
                <a:spcPts val="600"/>
              </a:spcBef>
              <a:spcAft>
                <a:spcPts val="0"/>
              </a:spcAft>
              <a:buSzPts val="1280"/>
              <a:buNone/>
              <a:defRPr b="1" sz="1600"/>
            </a:lvl7pPr>
            <a:lvl8pPr indent="-228600" lvl="7" marL="3657600" algn="l">
              <a:lnSpc>
                <a:spcPct val="100000"/>
              </a:lnSpc>
              <a:spcBef>
                <a:spcPts val="600"/>
              </a:spcBef>
              <a:spcAft>
                <a:spcPts val="0"/>
              </a:spcAft>
              <a:buSzPts val="1280"/>
              <a:buNone/>
              <a:defRPr b="1" sz="1600"/>
            </a:lvl8pPr>
            <a:lvl9pPr indent="-228600" lvl="8" marL="4114800" algn="l">
              <a:lnSpc>
                <a:spcPct val="100000"/>
              </a:lnSpc>
              <a:spcBef>
                <a:spcPts val="600"/>
              </a:spcBef>
              <a:spcAft>
                <a:spcPts val="600"/>
              </a:spcAft>
              <a:buSzPts val="1280"/>
              <a:buNone/>
              <a:defRPr b="1" sz="1600"/>
            </a:lvl9pPr>
          </a:lstStyle>
          <a:p/>
        </p:txBody>
      </p:sp>
      <p:sp>
        <p:nvSpPr>
          <p:cNvPr id="416" name="Google Shape;416;g124c4d8019f_0_396"/>
          <p:cNvSpPr txBox="1"/>
          <p:nvPr>
            <p:ph idx="2" type="body"/>
          </p:nvPr>
        </p:nvSpPr>
        <p:spPr>
          <a:xfrm>
            <a:off x="513158" y="1270529"/>
            <a:ext cx="3703200" cy="30306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360"/>
              </a:spcBef>
              <a:spcAft>
                <a:spcPts val="0"/>
              </a:spcAft>
              <a:buSzPts val="1440"/>
              <a:buChar char="▶"/>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17" name="Google Shape;417;g124c4d8019f_0_396"/>
          <p:cNvSpPr txBox="1"/>
          <p:nvPr>
            <p:ph idx="3" type="body"/>
          </p:nvPr>
        </p:nvSpPr>
        <p:spPr>
          <a:xfrm>
            <a:off x="4559300" y="685800"/>
            <a:ext cx="3498900" cy="576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60"/>
              </a:spcBef>
              <a:spcAft>
                <a:spcPts val="0"/>
              </a:spcAft>
              <a:buSzPts val="2240"/>
              <a:buNone/>
              <a:defRPr b="0" sz="2800">
                <a:solidFill>
                  <a:schemeClr val="lt1"/>
                </a:solidFill>
              </a:defRPr>
            </a:lvl1pPr>
            <a:lvl2pPr indent="-228600" lvl="1" marL="914400" algn="l">
              <a:lnSpc>
                <a:spcPct val="100000"/>
              </a:lnSpc>
              <a:spcBef>
                <a:spcPts val="600"/>
              </a:spcBef>
              <a:spcAft>
                <a:spcPts val="0"/>
              </a:spcAft>
              <a:buSzPts val="1600"/>
              <a:buNone/>
              <a:defRPr b="1" sz="2000"/>
            </a:lvl2pPr>
            <a:lvl3pPr indent="-228600" lvl="2" marL="1371600" algn="l">
              <a:lnSpc>
                <a:spcPct val="100000"/>
              </a:lnSpc>
              <a:spcBef>
                <a:spcPts val="600"/>
              </a:spcBef>
              <a:spcAft>
                <a:spcPts val="0"/>
              </a:spcAft>
              <a:buSzPts val="1440"/>
              <a:buNone/>
              <a:defRPr b="1" sz="1800"/>
            </a:lvl3pPr>
            <a:lvl4pPr indent="-228600" lvl="3" marL="1828800" algn="l">
              <a:lnSpc>
                <a:spcPct val="100000"/>
              </a:lnSpc>
              <a:spcBef>
                <a:spcPts val="600"/>
              </a:spcBef>
              <a:spcAft>
                <a:spcPts val="0"/>
              </a:spcAft>
              <a:buSzPts val="1280"/>
              <a:buNone/>
              <a:defRPr b="1" sz="1600"/>
            </a:lvl4pPr>
            <a:lvl5pPr indent="-228600" lvl="4" marL="2286000" algn="l">
              <a:lnSpc>
                <a:spcPct val="100000"/>
              </a:lnSpc>
              <a:spcBef>
                <a:spcPts val="600"/>
              </a:spcBef>
              <a:spcAft>
                <a:spcPts val="0"/>
              </a:spcAft>
              <a:buSzPts val="1280"/>
              <a:buNone/>
              <a:defRPr b="1" sz="1600"/>
            </a:lvl5pPr>
            <a:lvl6pPr indent="-228600" lvl="5" marL="2743200" algn="l">
              <a:lnSpc>
                <a:spcPct val="100000"/>
              </a:lnSpc>
              <a:spcBef>
                <a:spcPts val="600"/>
              </a:spcBef>
              <a:spcAft>
                <a:spcPts val="0"/>
              </a:spcAft>
              <a:buSzPts val="1280"/>
              <a:buNone/>
              <a:defRPr b="1" sz="1600"/>
            </a:lvl6pPr>
            <a:lvl7pPr indent="-228600" lvl="6" marL="3200400" algn="l">
              <a:lnSpc>
                <a:spcPct val="100000"/>
              </a:lnSpc>
              <a:spcBef>
                <a:spcPts val="600"/>
              </a:spcBef>
              <a:spcAft>
                <a:spcPts val="0"/>
              </a:spcAft>
              <a:buSzPts val="1280"/>
              <a:buNone/>
              <a:defRPr b="1" sz="1600"/>
            </a:lvl7pPr>
            <a:lvl8pPr indent="-228600" lvl="7" marL="3657600" algn="l">
              <a:lnSpc>
                <a:spcPct val="100000"/>
              </a:lnSpc>
              <a:spcBef>
                <a:spcPts val="600"/>
              </a:spcBef>
              <a:spcAft>
                <a:spcPts val="0"/>
              </a:spcAft>
              <a:buSzPts val="1280"/>
              <a:buNone/>
              <a:defRPr b="1" sz="1600"/>
            </a:lvl8pPr>
            <a:lvl9pPr indent="-228600" lvl="8" marL="4114800" algn="l">
              <a:lnSpc>
                <a:spcPct val="100000"/>
              </a:lnSpc>
              <a:spcBef>
                <a:spcPts val="600"/>
              </a:spcBef>
              <a:spcAft>
                <a:spcPts val="600"/>
              </a:spcAft>
              <a:buSzPts val="1280"/>
              <a:buNone/>
              <a:defRPr b="1" sz="1600"/>
            </a:lvl9pPr>
          </a:lstStyle>
          <a:p/>
        </p:txBody>
      </p:sp>
      <p:sp>
        <p:nvSpPr>
          <p:cNvPr id="418" name="Google Shape;418;g124c4d8019f_0_396"/>
          <p:cNvSpPr txBox="1"/>
          <p:nvPr>
            <p:ph idx="4" type="body"/>
          </p:nvPr>
        </p:nvSpPr>
        <p:spPr>
          <a:xfrm>
            <a:off x="4354909" y="1262062"/>
            <a:ext cx="3696900" cy="30306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360"/>
              </a:spcBef>
              <a:spcAft>
                <a:spcPts val="0"/>
              </a:spcAft>
              <a:buSzPts val="1440"/>
              <a:buChar char="▶"/>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19" name="Google Shape;419;g124c4d8019f_0_396"/>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g124c4d8019f_0_396"/>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1" name="Google Shape;421;g124c4d8019f_0_396"/>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2" name="Shape 422"/>
        <p:cNvGrpSpPr/>
        <p:nvPr/>
      </p:nvGrpSpPr>
      <p:grpSpPr>
        <a:xfrm>
          <a:off x="0" y="0"/>
          <a:ext cx="0" cy="0"/>
          <a:chOff x="0" y="0"/>
          <a:chExt cx="0" cy="0"/>
        </a:xfrm>
      </p:grpSpPr>
      <p:sp>
        <p:nvSpPr>
          <p:cNvPr id="423" name="Google Shape;423;g124c4d8019f_0_405"/>
          <p:cNvSpPr txBox="1"/>
          <p:nvPr>
            <p:ph type="title"/>
          </p:nvPr>
        </p:nvSpPr>
        <p:spPr>
          <a:xfrm>
            <a:off x="513159" y="4487332"/>
            <a:ext cx="6400800" cy="1507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4" name="Google Shape;424;g124c4d8019f_0_405"/>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5" name="Google Shape;425;g124c4d8019f_0_405"/>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g124c4d8019f_0_405"/>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7" name="Shape 427"/>
        <p:cNvGrpSpPr/>
        <p:nvPr/>
      </p:nvGrpSpPr>
      <p:grpSpPr>
        <a:xfrm>
          <a:off x="0" y="0"/>
          <a:ext cx="0" cy="0"/>
          <a:chOff x="0" y="0"/>
          <a:chExt cx="0" cy="0"/>
        </a:xfrm>
      </p:grpSpPr>
      <p:sp>
        <p:nvSpPr>
          <p:cNvPr id="428" name="Google Shape;428;g124c4d8019f_0_410"/>
          <p:cNvSpPr txBox="1"/>
          <p:nvPr>
            <p:ph type="title"/>
          </p:nvPr>
        </p:nvSpPr>
        <p:spPr>
          <a:xfrm>
            <a:off x="5313759" y="685800"/>
            <a:ext cx="2743200" cy="13716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400"/>
              <a:buFont typeface="Century Gothic"/>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9" name="Google Shape;429;g124c4d8019f_0_410"/>
          <p:cNvSpPr txBox="1"/>
          <p:nvPr>
            <p:ph idx="1" type="body"/>
          </p:nvPr>
        </p:nvSpPr>
        <p:spPr>
          <a:xfrm>
            <a:off x="513159" y="685800"/>
            <a:ext cx="4457700" cy="5308500"/>
          </a:xfrm>
          <a:prstGeom prst="rect">
            <a:avLst/>
          </a:prstGeom>
          <a:noFill/>
          <a:ln>
            <a:noFill/>
          </a:ln>
        </p:spPr>
        <p:txBody>
          <a:bodyPr anchorCtr="0" anchor="ctr" bIns="45700" lIns="91425" spcFirstLastPara="1" rIns="91425" wrap="square" tIns="45700">
            <a:normAutofit/>
          </a:bodyPr>
          <a:lstStyle>
            <a:lvl1pPr indent="-320040" lvl="0" marL="457200" algn="l">
              <a:lnSpc>
                <a:spcPct val="100000"/>
              </a:lnSpc>
              <a:spcBef>
                <a:spcPts val="360"/>
              </a:spcBef>
              <a:spcAft>
                <a:spcPts val="0"/>
              </a:spcAft>
              <a:buSzPts val="1440"/>
              <a:buChar char="▶"/>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30" name="Google Shape;430;g124c4d8019f_0_410"/>
          <p:cNvSpPr txBox="1"/>
          <p:nvPr>
            <p:ph idx="2" type="body"/>
          </p:nvPr>
        </p:nvSpPr>
        <p:spPr>
          <a:xfrm>
            <a:off x="5313759" y="2209799"/>
            <a:ext cx="2743200" cy="20913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20"/>
              </a:spcBef>
              <a:spcAft>
                <a:spcPts val="0"/>
              </a:spcAft>
              <a:buSzPts val="1280"/>
              <a:buNone/>
              <a:defRPr sz="1600"/>
            </a:lvl1pPr>
            <a:lvl2pPr indent="-228600" lvl="1" marL="914400" algn="l">
              <a:lnSpc>
                <a:spcPct val="100000"/>
              </a:lnSpc>
              <a:spcBef>
                <a:spcPts val="600"/>
              </a:spcBef>
              <a:spcAft>
                <a:spcPts val="0"/>
              </a:spcAft>
              <a:buSzPts val="960"/>
              <a:buNone/>
              <a:defRPr sz="1200"/>
            </a:lvl2pPr>
            <a:lvl3pPr indent="-228600" lvl="2" marL="1371600" algn="l">
              <a:lnSpc>
                <a:spcPct val="100000"/>
              </a:lnSpc>
              <a:spcBef>
                <a:spcPts val="600"/>
              </a:spcBef>
              <a:spcAft>
                <a:spcPts val="0"/>
              </a:spcAft>
              <a:buSzPts val="800"/>
              <a:buNone/>
              <a:defRPr sz="1000"/>
            </a:lvl3pPr>
            <a:lvl4pPr indent="-228600" lvl="3" marL="1828800" algn="l">
              <a:lnSpc>
                <a:spcPct val="100000"/>
              </a:lnSpc>
              <a:spcBef>
                <a:spcPts val="600"/>
              </a:spcBef>
              <a:spcAft>
                <a:spcPts val="0"/>
              </a:spcAft>
              <a:buSzPts val="720"/>
              <a:buNone/>
              <a:defRPr sz="900"/>
            </a:lvl4pPr>
            <a:lvl5pPr indent="-228600" lvl="4" marL="2286000" algn="l">
              <a:lnSpc>
                <a:spcPct val="100000"/>
              </a:lnSpc>
              <a:spcBef>
                <a:spcPts val="600"/>
              </a:spcBef>
              <a:spcAft>
                <a:spcPts val="0"/>
              </a:spcAft>
              <a:buSzPts val="720"/>
              <a:buNone/>
              <a:defRPr sz="900"/>
            </a:lvl5pPr>
            <a:lvl6pPr indent="-228600" lvl="5" marL="2743200" algn="l">
              <a:lnSpc>
                <a:spcPct val="100000"/>
              </a:lnSpc>
              <a:spcBef>
                <a:spcPts val="600"/>
              </a:spcBef>
              <a:spcAft>
                <a:spcPts val="0"/>
              </a:spcAft>
              <a:buSzPts val="720"/>
              <a:buNone/>
              <a:defRPr sz="900"/>
            </a:lvl6pPr>
            <a:lvl7pPr indent="-228600" lvl="6" marL="3200400" algn="l">
              <a:lnSpc>
                <a:spcPct val="100000"/>
              </a:lnSpc>
              <a:spcBef>
                <a:spcPts val="600"/>
              </a:spcBef>
              <a:spcAft>
                <a:spcPts val="0"/>
              </a:spcAft>
              <a:buSzPts val="720"/>
              <a:buNone/>
              <a:defRPr sz="900"/>
            </a:lvl7pPr>
            <a:lvl8pPr indent="-228600" lvl="7" marL="3657600" algn="l">
              <a:lnSpc>
                <a:spcPct val="100000"/>
              </a:lnSpc>
              <a:spcBef>
                <a:spcPts val="600"/>
              </a:spcBef>
              <a:spcAft>
                <a:spcPts val="0"/>
              </a:spcAft>
              <a:buSzPts val="720"/>
              <a:buNone/>
              <a:defRPr sz="900"/>
            </a:lvl8pPr>
            <a:lvl9pPr indent="-228600" lvl="8" marL="4114800" algn="l">
              <a:lnSpc>
                <a:spcPct val="100000"/>
              </a:lnSpc>
              <a:spcBef>
                <a:spcPts val="600"/>
              </a:spcBef>
              <a:spcAft>
                <a:spcPts val="600"/>
              </a:spcAft>
              <a:buSzPts val="720"/>
              <a:buNone/>
              <a:defRPr sz="900"/>
            </a:lvl9pPr>
          </a:lstStyle>
          <a:p/>
        </p:txBody>
      </p:sp>
      <p:sp>
        <p:nvSpPr>
          <p:cNvPr id="431" name="Google Shape;431;g124c4d8019f_0_410"/>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2" name="Google Shape;432;g124c4d8019f_0_410"/>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g124c4d8019f_0_410"/>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4" name="Shape 434"/>
        <p:cNvGrpSpPr/>
        <p:nvPr/>
      </p:nvGrpSpPr>
      <p:grpSpPr>
        <a:xfrm>
          <a:off x="0" y="0"/>
          <a:ext cx="0" cy="0"/>
          <a:chOff x="0" y="0"/>
          <a:chExt cx="0" cy="0"/>
        </a:xfrm>
      </p:grpSpPr>
      <p:sp>
        <p:nvSpPr>
          <p:cNvPr id="435" name="Google Shape;435;g124c4d8019f_0_417"/>
          <p:cNvSpPr txBox="1"/>
          <p:nvPr>
            <p:ph type="title"/>
          </p:nvPr>
        </p:nvSpPr>
        <p:spPr>
          <a:xfrm>
            <a:off x="3542109" y="1447800"/>
            <a:ext cx="4515000" cy="11430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800"/>
              <a:buFont typeface="Century Gothic"/>
              <a:buNone/>
              <a:defRPr b="0"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g124c4d8019f_0_417"/>
          <p:cNvSpPr/>
          <p:nvPr>
            <p:ph idx="2" type="pic"/>
          </p:nvPr>
        </p:nvSpPr>
        <p:spPr>
          <a:xfrm>
            <a:off x="741759" y="914400"/>
            <a:ext cx="2460900" cy="45720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sp>
      <p:sp>
        <p:nvSpPr>
          <p:cNvPr id="437" name="Google Shape;437;g124c4d8019f_0_417"/>
          <p:cNvSpPr txBox="1"/>
          <p:nvPr>
            <p:ph idx="1" type="body"/>
          </p:nvPr>
        </p:nvSpPr>
        <p:spPr>
          <a:xfrm>
            <a:off x="3542109" y="2777066"/>
            <a:ext cx="4515900" cy="20490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440"/>
              <a:buNone/>
              <a:defRPr sz="1800"/>
            </a:lvl1pPr>
            <a:lvl2pPr indent="-228600" lvl="1" marL="914400" algn="l">
              <a:lnSpc>
                <a:spcPct val="100000"/>
              </a:lnSpc>
              <a:spcBef>
                <a:spcPts val="600"/>
              </a:spcBef>
              <a:spcAft>
                <a:spcPts val="0"/>
              </a:spcAft>
              <a:buSzPts val="960"/>
              <a:buNone/>
              <a:defRPr sz="1200"/>
            </a:lvl2pPr>
            <a:lvl3pPr indent="-228600" lvl="2" marL="1371600" algn="l">
              <a:lnSpc>
                <a:spcPct val="100000"/>
              </a:lnSpc>
              <a:spcBef>
                <a:spcPts val="600"/>
              </a:spcBef>
              <a:spcAft>
                <a:spcPts val="0"/>
              </a:spcAft>
              <a:buSzPts val="800"/>
              <a:buNone/>
              <a:defRPr sz="1000"/>
            </a:lvl3pPr>
            <a:lvl4pPr indent="-228600" lvl="3" marL="1828800" algn="l">
              <a:lnSpc>
                <a:spcPct val="100000"/>
              </a:lnSpc>
              <a:spcBef>
                <a:spcPts val="600"/>
              </a:spcBef>
              <a:spcAft>
                <a:spcPts val="0"/>
              </a:spcAft>
              <a:buSzPts val="720"/>
              <a:buNone/>
              <a:defRPr sz="900"/>
            </a:lvl4pPr>
            <a:lvl5pPr indent="-228600" lvl="4" marL="2286000" algn="l">
              <a:lnSpc>
                <a:spcPct val="100000"/>
              </a:lnSpc>
              <a:spcBef>
                <a:spcPts val="600"/>
              </a:spcBef>
              <a:spcAft>
                <a:spcPts val="0"/>
              </a:spcAft>
              <a:buSzPts val="720"/>
              <a:buNone/>
              <a:defRPr sz="900"/>
            </a:lvl5pPr>
            <a:lvl6pPr indent="-228600" lvl="5" marL="2743200" algn="l">
              <a:lnSpc>
                <a:spcPct val="100000"/>
              </a:lnSpc>
              <a:spcBef>
                <a:spcPts val="600"/>
              </a:spcBef>
              <a:spcAft>
                <a:spcPts val="0"/>
              </a:spcAft>
              <a:buSzPts val="720"/>
              <a:buNone/>
              <a:defRPr sz="900"/>
            </a:lvl6pPr>
            <a:lvl7pPr indent="-228600" lvl="6" marL="3200400" algn="l">
              <a:lnSpc>
                <a:spcPct val="100000"/>
              </a:lnSpc>
              <a:spcBef>
                <a:spcPts val="600"/>
              </a:spcBef>
              <a:spcAft>
                <a:spcPts val="0"/>
              </a:spcAft>
              <a:buSzPts val="720"/>
              <a:buNone/>
              <a:defRPr sz="900"/>
            </a:lvl7pPr>
            <a:lvl8pPr indent="-228600" lvl="7" marL="3657600" algn="l">
              <a:lnSpc>
                <a:spcPct val="100000"/>
              </a:lnSpc>
              <a:spcBef>
                <a:spcPts val="600"/>
              </a:spcBef>
              <a:spcAft>
                <a:spcPts val="0"/>
              </a:spcAft>
              <a:buSzPts val="720"/>
              <a:buNone/>
              <a:defRPr sz="900"/>
            </a:lvl8pPr>
            <a:lvl9pPr indent="-228600" lvl="8" marL="4114800" algn="l">
              <a:lnSpc>
                <a:spcPct val="100000"/>
              </a:lnSpc>
              <a:spcBef>
                <a:spcPts val="600"/>
              </a:spcBef>
              <a:spcAft>
                <a:spcPts val="600"/>
              </a:spcAft>
              <a:buSzPts val="720"/>
              <a:buNone/>
              <a:defRPr sz="900"/>
            </a:lvl9pPr>
          </a:lstStyle>
          <a:p/>
        </p:txBody>
      </p:sp>
      <p:sp>
        <p:nvSpPr>
          <p:cNvPr id="438" name="Google Shape;438;g124c4d8019f_0_417"/>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9" name="Google Shape;439;g124c4d8019f_0_417"/>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0" name="Google Shape;440;g124c4d8019f_0_417"/>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441" name="Shape 441"/>
        <p:cNvGrpSpPr/>
        <p:nvPr/>
      </p:nvGrpSpPr>
      <p:grpSpPr>
        <a:xfrm>
          <a:off x="0" y="0"/>
          <a:ext cx="0" cy="0"/>
          <a:chOff x="0" y="0"/>
          <a:chExt cx="0" cy="0"/>
        </a:xfrm>
      </p:grpSpPr>
      <p:sp>
        <p:nvSpPr>
          <p:cNvPr id="442" name="Google Shape;442;g124c4d8019f_0_424"/>
          <p:cNvSpPr txBox="1"/>
          <p:nvPr>
            <p:ph type="title"/>
          </p:nvPr>
        </p:nvSpPr>
        <p:spPr>
          <a:xfrm>
            <a:off x="513159" y="4487332"/>
            <a:ext cx="6400800" cy="1507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g124c4d8019f_0_424"/>
          <p:cNvSpPr/>
          <p:nvPr>
            <p:ph idx="2" type="pic"/>
          </p:nvPr>
        </p:nvSpPr>
        <p:spPr>
          <a:xfrm>
            <a:off x="514350" y="533400"/>
            <a:ext cx="8114100" cy="31242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sp>
      <p:sp>
        <p:nvSpPr>
          <p:cNvPr id="444" name="Google Shape;444;g124c4d8019f_0_424"/>
          <p:cNvSpPr txBox="1"/>
          <p:nvPr>
            <p:ph idx="1" type="body"/>
          </p:nvPr>
        </p:nvSpPr>
        <p:spPr>
          <a:xfrm>
            <a:off x="685801" y="3843867"/>
            <a:ext cx="6228300" cy="457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20"/>
              </a:spcBef>
              <a:spcAft>
                <a:spcPts val="0"/>
              </a:spcAft>
              <a:buSzPts val="1280"/>
              <a:buFont typeface="Century Gothic"/>
              <a:buNone/>
              <a:defRPr sz="1600"/>
            </a:lvl1pPr>
            <a:lvl2pPr indent="-228600" lvl="1" marL="914400" algn="l">
              <a:lnSpc>
                <a:spcPct val="100000"/>
              </a:lnSpc>
              <a:spcBef>
                <a:spcPts val="600"/>
              </a:spcBef>
              <a:spcAft>
                <a:spcPts val="0"/>
              </a:spcAft>
              <a:buSzPts val="1440"/>
              <a:buFont typeface="Century Gothic"/>
              <a:buNone/>
              <a:defRPr/>
            </a:lvl2pPr>
            <a:lvl3pPr indent="-228600" lvl="2" marL="1371600" algn="l">
              <a:lnSpc>
                <a:spcPct val="100000"/>
              </a:lnSpc>
              <a:spcBef>
                <a:spcPts val="600"/>
              </a:spcBef>
              <a:spcAft>
                <a:spcPts val="0"/>
              </a:spcAft>
              <a:buSzPts val="1280"/>
              <a:buFont typeface="Century Gothic"/>
              <a:buNone/>
              <a:defRPr/>
            </a:lvl3pPr>
            <a:lvl4pPr indent="-228600" lvl="3" marL="1828800" algn="l">
              <a:lnSpc>
                <a:spcPct val="100000"/>
              </a:lnSpc>
              <a:spcBef>
                <a:spcPts val="600"/>
              </a:spcBef>
              <a:spcAft>
                <a:spcPts val="0"/>
              </a:spcAft>
              <a:buSzPts val="1120"/>
              <a:buFont typeface="Century Gothic"/>
              <a:buNone/>
              <a:defRPr/>
            </a:lvl4pPr>
            <a:lvl5pPr indent="-228600" lvl="4" marL="2286000" algn="l">
              <a:lnSpc>
                <a:spcPct val="100000"/>
              </a:lnSpc>
              <a:spcBef>
                <a:spcPts val="600"/>
              </a:spcBef>
              <a:spcAft>
                <a:spcPts val="0"/>
              </a:spcAft>
              <a:buSzPts val="1120"/>
              <a:buFont typeface="Century Gothic"/>
              <a:buNone/>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45" name="Google Shape;445;g124c4d8019f_0_424"/>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6" name="Google Shape;446;g124c4d8019f_0_424"/>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g124c4d8019f_0_424"/>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448" name="Shape 448"/>
        <p:cNvGrpSpPr/>
        <p:nvPr/>
      </p:nvGrpSpPr>
      <p:grpSpPr>
        <a:xfrm>
          <a:off x="0" y="0"/>
          <a:ext cx="0" cy="0"/>
          <a:chOff x="0" y="0"/>
          <a:chExt cx="0" cy="0"/>
        </a:xfrm>
      </p:grpSpPr>
      <p:sp>
        <p:nvSpPr>
          <p:cNvPr id="449" name="Google Shape;449;g124c4d8019f_0_431"/>
          <p:cNvSpPr txBox="1"/>
          <p:nvPr>
            <p:ph type="title"/>
          </p:nvPr>
        </p:nvSpPr>
        <p:spPr>
          <a:xfrm>
            <a:off x="513160" y="685800"/>
            <a:ext cx="7543800" cy="2743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200"/>
              <a:buFont typeface="Century Gothic"/>
              <a:buNone/>
              <a:defRPr b="0" sz="3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0" name="Google Shape;450;g124c4d8019f_0_431"/>
          <p:cNvSpPr txBox="1"/>
          <p:nvPr>
            <p:ph idx="1" type="body"/>
          </p:nvPr>
        </p:nvSpPr>
        <p:spPr>
          <a:xfrm>
            <a:off x="513159" y="4114800"/>
            <a:ext cx="6402000" cy="18795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400"/>
              </a:spcBef>
              <a:spcAft>
                <a:spcPts val="0"/>
              </a:spcAft>
              <a:buSzPts val="1600"/>
              <a:buNone/>
              <a:defRPr sz="2000">
                <a:solidFill>
                  <a:srgbClr val="0F486F"/>
                </a:solidFill>
              </a:defRPr>
            </a:lvl1pPr>
            <a:lvl2pPr indent="-228600" lvl="1" marL="914400" algn="l">
              <a:lnSpc>
                <a:spcPct val="100000"/>
              </a:lnSpc>
              <a:spcBef>
                <a:spcPts val="600"/>
              </a:spcBef>
              <a:spcAft>
                <a:spcPts val="0"/>
              </a:spcAft>
              <a:buSzPts val="1440"/>
              <a:buNone/>
              <a:defRPr sz="1800">
                <a:solidFill>
                  <a:schemeClr val="lt1"/>
                </a:solidFill>
              </a:defRPr>
            </a:lvl2pPr>
            <a:lvl3pPr indent="-228600" lvl="2" marL="1371600" algn="l">
              <a:lnSpc>
                <a:spcPct val="100000"/>
              </a:lnSpc>
              <a:spcBef>
                <a:spcPts val="600"/>
              </a:spcBef>
              <a:spcAft>
                <a:spcPts val="0"/>
              </a:spcAft>
              <a:buSzPts val="1280"/>
              <a:buNone/>
              <a:defRPr sz="1600">
                <a:solidFill>
                  <a:schemeClr val="lt1"/>
                </a:solidFill>
              </a:defRPr>
            </a:lvl3pPr>
            <a:lvl4pPr indent="-228600" lvl="3" marL="1828800" algn="l">
              <a:lnSpc>
                <a:spcPct val="100000"/>
              </a:lnSpc>
              <a:spcBef>
                <a:spcPts val="600"/>
              </a:spcBef>
              <a:spcAft>
                <a:spcPts val="0"/>
              </a:spcAft>
              <a:buSzPts val="1120"/>
              <a:buNone/>
              <a:defRPr sz="1400">
                <a:solidFill>
                  <a:schemeClr val="lt1"/>
                </a:solidFill>
              </a:defRPr>
            </a:lvl4pPr>
            <a:lvl5pPr indent="-228600" lvl="4" marL="2286000" algn="l">
              <a:lnSpc>
                <a:spcPct val="100000"/>
              </a:lnSpc>
              <a:spcBef>
                <a:spcPts val="600"/>
              </a:spcBef>
              <a:spcAft>
                <a:spcPts val="0"/>
              </a:spcAft>
              <a:buSzPts val="1120"/>
              <a:buNone/>
              <a:defRPr sz="1400">
                <a:solidFill>
                  <a:schemeClr val="lt1"/>
                </a:solidFill>
              </a:defRPr>
            </a:lvl5pPr>
            <a:lvl6pPr indent="-228600" lvl="5" marL="2743200" algn="l">
              <a:lnSpc>
                <a:spcPct val="100000"/>
              </a:lnSpc>
              <a:spcBef>
                <a:spcPts val="600"/>
              </a:spcBef>
              <a:spcAft>
                <a:spcPts val="0"/>
              </a:spcAft>
              <a:buSzPts val="1120"/>
              <a:buNone/>
              <a:defRPr sz="1400">
                <a:solidFill>
                  <a:schemeClr val="lt1"/>
                </a:solidFill>
              </a:defRPr>
            </a:lvl6pPr>
            <a:lvl7pPr indent="-228600" lvl="6" marL="3200400" algn="l">
              <a:lnSpc>
                <a:spcPct val="100000"/>
              </a:lnSpc>
              <a:spcBef>
                <a:spcPts val="600"/>
              </a:spcBef>
              <a:spcAft>
                <a:spcPts val="0"/>
              </a:spcAft>
              <a:buSzPts val="1120"/>
              <a:buNone/>
              <a:defRPr sz="1400">
                <a:solidFill>
                  <a:schemeClr val="lt1"/>
                </a:solidFill>
              </a:defRPr>
            </a:lvl7pPr>
            <a:lvl8pPr indent="-228600" lvl="7" marL="3657600" algn="l">
              <a:lnSpc>
                <a:spcPct val="100000"/>
              </a:lnSpc>
              <a:spcBef>
                <a:spcPts val="600"/>
              </a:spcBef>
              <a:spcAft>
                <a:spcPts val="0"/>
              </a:spcAft>
              <a:buSzPts val="1120"/>
              <a:buNone/>
              <a:defRPr sz="1400">
                <a:solidFill>
                  <a:schemeClr val="lt1"/>
                </a:solidFill>
              </a:defRPr>
            </a:lvl8pPr>
            <a:lvl9pPr indent="-228600" lvl="8" marL="4114800" algn="l">
              <a:lnSpc>
                <a:spcPct val="100000"/>
              </a:lnSpc>
              <a:spcBef>
                <a:spcPts val="600"/>
              </a:spcBef>
              <a:spcAft>
                <a:spcPts val="600"/>
              </a:spcAft>
              <a:buSzPts val="1120"/>
              <a:buNone/>
              <a:defRPr sz="1400">
                <a:solidFill>
                  <a:schemeClr val="lt1"/>
                </a:solidFill>
              </a:defRPr>
            </a:lvl9pPr>
          </a:lstStyle>
          <a:p/>
        </p:txBody>
      </p:sp>
      <p:sp>
        <p:nvSpPr>
          <p:cNvPr id="451" name="Google Shape;451;g124c4d8019f_0_431"/>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g124c4d8019f_0_431"/>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3" name="Google Shape;453;g124c4d8019f_0_431"/>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454" name="Shape 454"/>
        <p:cNvGrpSpPr/>
        <p:nvPr/>
      </p:nvGrpSpPr>
      <p:grpSpPr>
        <a:xfrm>
          <a:off x="0" y="0"/>
          <a:ext cx="0" cy="0"/>
          <a:chOff x="0" y="0"/>
          <a:chExt cx="0" cy="0"/>
        </a:xfrm>
      </p:grpSpPr>
      <p:sp>
        <p:nvSpPr>
          <p:cNvPr id="455" name="Google Shape;455;g124c4d8019f_0_437"/>
          <p:cNvSpPr txBox="1"/>
          <p:nvPr>
            <p:ph type="title"/>
          </p:nvPr>
        </p:nvSpPr>
        <p:spPr>
          <a:xfrm>
            <a:off x="856058" y="685800"/>
            <a:ext cx="6858000" cy="2743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200"/>
              <a:buFont typeface="Century Gothic"/>
              <a:buNone/>
              <a:defRPr b="0"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6" name="Google Shape;456;g124c4d8019f_0_437"/>
          <p:cNvSpPr txBox="1"/>
          <p:nvPr>
            <p:ph idx="1" type="body"/>
          </p:nvPr>
        </p:nvSpPr>
        <p:spPr>
          <a:xfrm>
            <a:off x="1084659" y="3429000"/>
            <a:ext cx="6400800" cy="3810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400"/>
              </a:spcBef>
              <a:spcAft>
                <a:spcPts val="0"/>
              </a:spcAft>
              <a:buSzPts val="1600"/>
              <a:buFont typeface="Century Gothic"/>
              <a:buNone/>
              <a:defRPr/>
            </a:lvl1pPr>
            <a:lvl2pPr indent="-228600" lvl="1" marL="914400" algn="l">
              <a:lnSpc>
                <a:spcPct val="100000"/>
              </a:lnSpc>
              <a:spcBef>
                <a:spcPts val="600"/>
              </a:spcBef>
              <a:spcAft>
                <a:spcPts val="0"/>
              </a:spcAft>
              <a:buSzPts val="1440"/>
              <a:buFont typeface="Century Gothic"/>
              <a:buNone/>
              <a:defRPr/>
            </a:lvl2pPr>
            <a:lvl3pPr indent="-228600" lvl="2" marL="1371600" algn="l">
              <a:lnSpc>
                <a:spcPct val="100000"/>
              </a:lnSpc>
              <a:spcBef>
                <a:spcPts val="600"/>
              </a:spcBef>
              <a:spcAft>
                <a:spcPts val="0"/>
              </a:spcAft>
              <a:buSzPts val="1280"/>
              <a:buFont typeface="Century Gothic"/>
              <a:buNone/>
              <a:defRPr/>
            </a:lvl3pPr>
            <a:lvl4pPr indent="-228600" lvl="3" marL="1828800" algn="l">
              <a:lnSpc>
                <a:spcPct val="100000"/>
              </a:lnSpc>
              <a:spcBef>
                <a:spcPts val="600"/>
              </a:spcBef>
              <a:spcAft>
                <a:spcPts val="0"/>
              </a:spcAft>
              <a:buSzPts val="1120"/>
              <a:buFont typeface="Century Gothic"/>
              <a:buNone/>
              <a:defRPr/>
            </a:lvl4pPr>
            <a:lvl5pPr indent="-228600" lvl="4" marL="2286000" algn="l">
              <a:lnSpc>
                <a:spcPct val="100000"/>
              </a:lnSpc>
              <a:spcBef>
                <a:spcPts val="600"/>
              </a:spcBef>
              <a:spcAft>
                <a:spcPts val="0"/>
              </a:spcAft>
              <a:buSzPts val="1120"/>
              <a:buFont typeface="Century Gothic"/>
              <a:buNone/>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57" name="Google Shape;457;g124c4d8019f_0_437"/>
          <p:cNvSpPr txBox="1"/>
          <p:nvPr>
            <p:ph idx="2" type="body"/>
          </p:nvPr>
        </p:nvSpPr>
        <p:spPr>
          <a:xfrm>
            <a:off x="513160" y="4301067"/>
            <a:ext cx="6400800" cy="1684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400"/>
              </a:spcBef>
              <a:spcAft>
                <a:spcPts val="0"/>
              </a:spcAft>
              <a:buSzPts val="1600"/>
              <a:buNone/>
              <a:defRPr sz="2000">
                <a:solidFill>
                  <a:srgbClr val="0F486F"/>
                </a:solidFill>
              </a:defRPr>
            </a:lvl1pPr>
            <a:lvl2pPr indent="-228600" lvl="1" marL="914400" algn="l">
              <a:lnSpc>
                <a:spcPct val="100000"/>
              </a:lnSpc>
              <a:spcBef>
                <a:spcPts val="600"/>
              </a:spcBef>
              <a:spcAft>
                <a:spcPts val="0"/>
              </a:spcAft>
              <a:buSzPts val="1440"/>
              <a:buNone/>
              <a:defRPr sz="1800">
                <a:solidFill>
                  <a:schemeClr val="lt1"/>
                </a:solidFill>
              </a:defRPr>
            </a:lvl2pPr>
            <a:lvl3pPr indent="-228600" lvl="2" marL="1371600" algn="l">
              <a:lnSpc>
                <a:spcPct val="100000"/>
              </a:lnSpc>
              <a:spcBef>
                <a:spcPts val="600"/>
              </a:spcBef>
              <a:spcAft>
                <a:spcPts val="0"/>
              </a:spcAft>
              <a:buSzPts val="1280"/>
              <a:buNone/>
              <a:defRPr sz="1600">
                <a:solidFill>
                  <a:schemeClr val="lt1"/>
                </a:solidFill>
              </a:defRPr>
            </a:lvl3pPr>
            <a:lvl4pPr indent="-228600" lvl="3" marL="1828800" algn="l">
              <a:lnSpc>
                <a:spcPct val="100000"/>
              </a:lnSpc>
              <a:spcBef>
                <a:spcPts val="600"/>
              </a:spcBef>
              <a:spcAft>
                <a:spcPts val="0"/>
              </a:spcAft>
              <a:buSzPts val="1120"/>
              <a:buNone/>
              <a:defRPr sz="1400">
                <a:solidFill>
                  <a:schemeClr val="lt1"/>
                </a:solidFill>
              </a:defRPr>
            </a:lvl4pPr>
            <a:lvl5pPr indent="-228600" lvl="4" marL="2286000" algn="l">
              <a:lnSpc>
                <a:spcPct val="100000"/>
              </a:lnSpc>
              <a:spcBef>
                <a:spcPts val="600"/>
              </a:spcBef>
              <a:spcAft>
                <a:spcPts val="0"/>
              </a:spcAft>
              <a:buSzPts val="1120"/>
              <a:buNone/>
              <a:defRPr sz="1400">
                <a:solidFill>
                  <a:schemeClr val="lt1"/>
                </a:solidFill>
              </a:defRPr>
            </a:lvl5pPr>
            <a:lvl6pPr indent="-228600" lvl="5" marL="2743200" algn="l">
              <a:lnSpc>
                <a:spcPct val="100000"/>
              </a:lnSpc>
              <a:spcBef>
                <a:spcPts val="600"/>
              </a:spcBef>
              <a:spcAft>
                <a:spcPts val="0"/>
              </a:spcAft>
              <a:buSzPts val="1120"/>
              <a:buNone/>
              <a:defRPr sz="1400">
                <a:solidFill>
                  <a:schemeClr val="lt1"/>
                </a:solidFill>
              </a:defRPr>
            </a:lvl6pPr>
            <a:lvl7pPr indent="-228600" lvl="6" marL="3200400" algn="l">
              <a:lnSpc>
                <a:spcPct val="100000"/>
              </a:lnSpc>
              <a:spcBef>
                <a:spcPts val="600"/>
              </a:spcBef>
              <a:spcAft>
                <a:spcPts val="0"/>
              </a:spcAft>
              <a:buSzPts val="1120"/>
              <a:buNone/>
              <a:defRPr sz="1400">
                <a:solidFill>
                  <a:schemeClr val="lt1"/>
                </a:solidFill>
              </a:defRPr>
            </a:lvl7pPr>
            <a:lvl8pPr indent="-228600" lvl="7" marL="3657600" algn="l">
              <a:lnSpc>
                <a:spcPct val="100000"/>
              </a:lnSpc>
              <a:spcBef>
                <a:spcPts val="600"/>
              </a:spcBef>
              <a:spcAft>
                <a:spcPts val="0"/>
              </a:spcAft>
              <a:buSzPts val="1120"/>
              <a:buNone/>
              <a:defRPr sz="1400">
                <a:solidFill>
                  <a:schemeClr val="lt1"/>
                </a:solidFill>
              </a:defRPr>
            </a:lvl8pPr>
            <a:lvl9pPr indent="-228600" lvl="8" marL="4114800" algn="l">
              <a:lnSpc>
                <a:spcPct val="100000"/>
              </a:lnSpc>
              <a:spcBef>
                <a:spcPts val="600"/>
              </a:spcBef>
              <a:spcAft>
                <a:spcPts val="600"/>
              </a:spcAft>
              <a:buSzPts val="1120"/>
              <a:buNone/>
              <a:defRPr sz="1400">
                <a:solidFill>
                  <a:schemeClr val="lt1"/>
                </a:solidFill>
              </a:defRPr>
            </a:lvl9pPr>
          </a:lstStyle>
          <a:p/>
        </p:txBody>
      </p:sp>
      <p:sp>
        <p:nvSpPr>
          <p:cNvPr id="458" name="Google Shape;458;g124c4d8019f_0_437"/>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g124c4d8019f_0_437"/>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0" name="Google Shape;460;g124c4d8019f_0_437"/>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461" name="Google Shape;461;g124c4d8019f_0_437"/>
          <p:cNvSpPr txBox="1"/>
          <p:nvPr/>
        </p:nvSpPr>
        <p:spPr>
          <a:xfrm>
            <a:off x="398859" y="812222"/>
            <a:ext cx="4572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62" name="Google Shape;462;g124c4d8019f_0_437"/>
          <p:cNvSpPr txBox="1"/>
          <p:nvPr/>
        </p:nvSpPr>
        <p:spPr>
          <a:xfrm>
            <a:off x="7714059" y="2768601"/>
            <a:ext cx="457200" cy="584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463" name="Shape 463"/>
        <p:cNvGrpSpPr/>
        <p:nvPr/>
      </p:nvGrpSpPr>
      <p:grpSpPr>
        <a:xfrm>
          <a:off x="0" y="0"/>
          <a:ext cx="0" cy="0"/>
          <a:chOff x="0" y="0"/>
          <a:chExt cx="0" cy="0"/>
        </a:xfrm>
      </p:grpSpPr>
      <p:sp>
        <p:nvSpPr>
          <p:cNvPr id="464" name="Google Shape;464;g124c4d8019f_0_446"/>
          <p:cNvSpPr txBox="1"/>
          <p:nvPr>
            <p:ph type="title"/>
          </p:nvPr>
        </p:nvSpPr>
        <p:spPr>
          <a:xfrm>
            <a:off x="513159" y="3429000"/>
            <a:ext cx="6400800" cy="16974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3200"/>
              <a:buFont typeface="Century Gothic"/>
              <a:buNone/>
              <a:defRPr b="0" sz="3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5" name="Google Shape;465;g124c4d8019f_0_446"/>
          <p:cNvSpPr txBox="1"/>
          <p:nvPr>
            <p:ph idx="1" type="body"/>
          </p:nvPr>
        </p:nvSpPr>
        <p:spPr>
          <a:xfrm>
            <a:off x="513158" y="5132981"/>
            <a:ext cx="6402000"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00"/>
              </a:spcBef>
              <a:spcAft>
                <a:spcPts val="0"/>
              </a:spcAft>
              <a:buSzPts val="1600"/>
              <a:buNone/>
              <a:defRPr sz="2000">
                <a:solidFill>
                  <a:srgbClr val="0F486F"/>
                </a:solidFill>
              </a:defRPr>
            </a:lvl1pPr>
            <a:lvl2pPr indent="-228600" lvl="1" marL="914400" algn="l">
              <a:lnSpc>
                <a:spcPct val="100000"/>
              </a:lnSpc>
              <a:spcBef>
                <a:spcPts val="600"/>
              </a:spcBef>
              <a:spcAft>
                <a:spcPts val="0"/>
              </a:spcAft>
              <a:buSzPts val="1440"/>
              <a:buNone/>
              <a:defRPr sz="1800">
                <a:solidFill>
                  <a:schemeClr val="lt1"/>
                </a:solidFill>
              </a:defRPr>
            </a:lvl2pPr>
            <a:lvl3pPr indent="-228600" lvl="2" marL="1371600" algn="l">
              <a:lnSpc>
                <a:spcPct val="100000"/>
              </a:lnSpc>
              <a:spcBef>
                <a:spcPts val="600"/>
              </a:spcBef>
              <a:spcAft>
                <a:spcPts val="0"/>
              </a:spcAft>
              <a:buSzPts val="1280"/>
              <a:buNone/>
              <a:defRPr sz="1600">
                <a:solidFill>
                  <a:schemeClr val="lt1"/>
                </a:solidFill>
              </a:defRPr>
            </a:lvl3pPr>
            <a:lvl4pPr indent="-228600" lvl="3" marL="1828800" algn="l">
              <a:lnSpc>
                <a:spcPct val="100000"/>
              </a:lnSpc>
              <a:spcBef>
                <a:spcPts val="600"/>
              </a:spcBef>
              <a:spcAft>
                <a:spcPts val="0"/>
              </a:spcAft>
              <a:buSzPts val="1120"/>
              <a:buNone/>
              <a:defRPr sz="1400">
                <a:solidFill>
                  <a:schemeClr val="lt1"/>
                </a:solidFill>
              </a:defRPr>
            </a:lvl4pPr>
            <a:lvl5pPr indent="-228600" lvl="4" marL="2286000" algn="l">
              <a:lnSpc>
                <a:spcPct val="100000"/>
              </a:lnSpc>
              <a:spcBef>
                <a:spcPts val="600"/>
              </a:spcBef>
              <a:spcAft>
                <a:spcPts val="0"/>
              </a:spcAft>
              <a:buSzPts val="1120"/>
              <a:buNone/>
              <a:defRPr sz="1400">
                <a:solidFill>
                  <a:schemeClr val="lt1"/>
                </a:solidFill>
              </a:defRPr>
            </a:lvl5pPr>
            <a:lvl6pPr indent="-228600" lvl="5" marL="2743200" algn="l">
              <a:lnSpc>
                <a:spcPct val="100000"/>
              </a:lnSpc>
              <a:spcBef>
                <a:spcPts val="600"/>
              </a:spcBef>
              <a:spcAft>
                <a:spcPts val="0"/>
              </a:spcAft>
              <a:buSzPts val="1120"/>
              <a:buNone/>
              <a:defRPr sz="1400">
                <a:solidFill>
                  <a:schemeClr val="lt1"/>
                </a:solidFill>
              </a:defRPr>
            </a:lvl6pPr>
            <a:lvl7pPr indent="-228600" lvl="6" marL="3200400" algn="l">
              <a:lnSpc>
                <a:spcPct val="100000"/>
              </a:lnSpc>
              <a:spcBef>
                <a:spcPts val="600"/>
              </a:spcBef>
              <a:spcAft>
                <a:spcPts val="0"/>
              </a:spcAft>
              <a:buSzPts val="1120"/>
              <a:buNone/>
              <a:defRPr sz="1400">
                <a:solidFill>
                  <a:schemeClr val="lt1"/>
                </a:solidFill>
              </a:defRPr>
            </a:lvl7pPr>
            <a:lvl8pPr indent="-228600" lvl="7" marL="3657600" algn="l">
              <a:lnSpc>
                <a:spcPct val="100000"/>
              </a:lnSpc>
              <a:spcBef>
                <a:spcPts val="600"/>
              </a:spcBef>
              <a:spcAft>
                <a:spcPts val="0"/>
              </a:spcAft>
              <a:buSzPts val="1120"/>
              <a:buNone/>
              <a:defRPr sz="1400">
                <a:solidFill>
                  <a:schemeClr val="lt1"/>
                </a:solidFill>
              </a:defRPr>
            </a:lvl8pPr>
            <a:lvl9pPr indent="-228600" lvl="8" marL="4114800" algn="l">
              <a:lnSpc>
                <a:spcPct val="100000"/>
              </a:lnSpc>
              <a:spcBef>
                <a:spcPts val="600"/>
              </a:spcBef>
              <a:spcAft>
                <a:spcPts val="600"/>
              </a:spcAft>
              <a:buSzPts val="1120"/>
              <a:buNone/>
              <a:defRPr sz="1400">
                <a:solidFill>
                  <a:schemeClr val="lt1"/>
                </a:solidFill>
              </a:defRPr>
            </a:lvl9pPr>
          </a:lstStyle>
          <a:p/>
        </p:txBody>
      </p:sp>
      <p:sp>
        <p:nvSpPr>
          <p:cNvPr id="466" name="Google Shape;466;g124c4d8019f_0_446"/>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g124c4d8019f_0_446"/>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8" name="Google Shape;468;g124c4d8019f_0_446"/>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469" name="Shape 469"/>
        <p:cNvGrpSpPr/>
        <p:nvPr/>
      </p:nvGrpSpPr>
      <p:grpSpPr>
        <a:xfrm>
          <a:off x="0" y="0"/>
          <a:ext cx="0" cy="0"/>
          <a:chOff x="0" y="0"/>
          <a:chExt cx="0" cy="0"/>
        </a:xfrm>
      </p:grpSpPr>
      <p:sp>
        <p:nvSpPr>
          <p:cNvPr id="470" name="Google Shape;470;g124c4d8019f_0_452"/>
          <p:cNvSpPr txBox="1"/>
          <p:nvPr>
            <p:ph type="title"/>
          </p:nvPr>
        </p:nvSpPr>
        <p:spPr>
          <a:xfrm>
            <a:off x="856060" y="685800"/>
            <a:ext cx="6858000" cy="2743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200"/>
              <a:buFont typeface="Century Gothic"/>
              <a:buNone/>
              <a:defRPr b="0"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g124c4d8019f_0_452"/>
          <p:cNvSpPr txBox="1"/>
          <p:nvPr>
            <p:ph idx="1" type="body"/>
          </p:nvPr>
        </p:nvSpPr>
        <p:spPr>
          <a:xfrm>
            <a:off x="513159" y="3928534"/>
            <a:ext cx="6400800" cy="1050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SzPts val="1920"/>
              <a:buNone/>
              <a:defRPr b="0" sz="2400" cap="none">
                <a:solidFill>
                  <a:schemeClr val="lt1"/>
                </a:solidFill>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72" name="Google Shape;472;g124c4d8019f_0_452"/>
          <p:cNvSpPr txBox="1"/>
          <p:nvPr>
            <p:ph idx="2" type="body"/>
          </p:nvPr>
        </p:nvSpPr>
        <p:spPr>
          <a:xfrm>
            <a:off x="513158" y="4978400"/>
            <a:ext cx="6400800" cy="1016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440"/>
              <a:buNone/>
              <a:defRPr sz="1800">
                <a:solidFill>
                  <a:srgbClr val="0F486F"/>
                </a:solidFill>
              </a:defRPr>
            </a:lvl1pPr>
            <a:lvl2pPr indent="-228600" lvl="1" marL="914400" algn="l">
              <a:lnSpc>
                <a:spcPct val="100000"/>
              </a:lnSpc>
              <a:spcBef>
                <a:spcPts val="600"/>
              </a:spcBef>
              <a:spcAft>
                <a:spcPts val="0"/>
              </a:spcAft>
              <a:buSzPts val="1440"/>
              <a:buNone/>
              <a:defRPr sz="1800">
                <a:solidFill>
                  <a:schemeClr val="lt1"/>
                </a:solidFill>
              </a:defRPr>
            </a:lvl2pPr>
            <a:lvl3pPr indent="-228600" lvl="2" marL="1371600" algn="l">
              <a:lnSpc>
                <a:spcPct val="100000"/>
              </a:lnSpc>
              <a:spcBef>
                <a:spcPts val="600"/>
              </a:spcBef>
              <a:spcAft>
                <a:spcPts val="0"/>
              </a:spcAft>
              <a:buSzPts val="1280"/>
              <a:buNone/>
              <a:defRPr sz="1600">
                <a:solidFill>
                  <a:schemeClr val="lt1"/>
                </a:solidFill>
              </a:defRPr>
            </a:lvl3pPr>
            <a:lvl4pPr indent="-228600" lvl="3" marL="1828800" algn="l">
              <a:lnSpc>
                <a:spcPct val="100000"/>
              </a:lnSpc>
              <a:spcBef>
                <a:spcPts val="600"/>
              </a:spcBef>
              <a:spcAft>
                <a:spcPts val="0"/>
              </a:spcAft>
              <a:buSzPts val="1120"/>
              <a:buNone/>
              <a:defRPr sz="1400">
                <a:solidFill>
                  <a:schemeClr val="lt1"/>
                </a:solidFill>
              </a:defRPr>
            </a:lvl4pPr>
            <a:lvl5pPr indent="-228600" lvl="4" marL="2286000" algn="l">
              <a:lnSpc>
                <a:spcPct val="100000"/>
              </a:lnSpc>
              <a:spcBef>
                <a:spcPts val="600"/>
              </a:spcBef>
              <a:spcAft>
                <a:spcPts val="0"/>
              </a:spcAft>
              <a:buSzPts val="1120"/>
              <a:buNone/>
              <a:defRPr sz="1400">
                <a:solidFill>
                  <a:schemeClr val="lt1"/>
                </a:solidFill>
              </a:defRPr>
            </a:lvl5pPr>
            <a:lvl6pPr indent="-228600" lvl="5" marL="2743200" algn="l">
              <a:lnSpc>
                <a:spcPct val="100000"/>
              </a:lnSpc>
              <a:spcBef>
                <a:spcPts val="600"/>
              </a:spcBef>
              <a:spcAft>
                <a:spcPts val="0"/>
              </a:spcAft>
              <a:buSzPts val="1120"/>
              <a:buNone/>
              <a:defRPr sz="1400">
                <a:solidFill>
                  <a:schemeClr val="lt1"/>
                </a:solidFill>
              </a:defRPr>
            </a:lvl6pPr>
            <a:lvl7pPr indent="-228600" lvl="6" marL="3200400" algn="l">
              <a:lnSpc>
                <a:spcPct val="100000"/>
              </a:lnSpc>
              <a:spcBef>
                <a:spcPts val="600"/>
              </a:spcBef>
              <a:spcAft>
                <a:spcPts val="0"/>
              </a:spcAft>
              <a:buSzPts val="1120"/>
              <a:buNone/>
              <a:defRPr sz="1400">
                <a:solidFill>
                  <a:schemeClr val="lt1"/>
                </a:solidFill>
              </a:defRPr>
            </a:lvl7pPr>
            <a:lvl8pPr indent="-228600" lvl="7" marL="3657600" algn="l">
              <a:lnSpc>
                <a:spcPct val="100000"/>
              </a:lnSpc>
              <a:spcBef>
                <a:spcPts val="600"/>
              </a:spcBef>
              <a:spcAft>
                <a:spcPts val="0"/>
              </a:spcAft>
              <a:buSzPts val="1120"/>
              <a:buNone/>
              <a:defRPr sz="1400">
                <a:solidFill>
                  <a:schemeClr val="lt1"/>
                </a:solidFill>
              </a:defRPr>
            </a:lvl8pPr>
            <a:lvl9pPr indent="-228600" lvl="8" marL="4114800" algn="l">
              <a:lnSpc>
                <a:spcPct val="100000"/>
              </a:lnSpc>
              <a:spcBef>
                <a:spcPts val="600"/>
              </a:spcBef>
              <a:spcAft>
                <a:spcPts val="600"/>
              </a:spcAft>
              <a:buSzPts val="1120"/>
              <a:buNone/>
              <a:defRPr sz="1400">
                <a:solidFill>
                  <a:schemeClr val="lt1"/>
                </a:solidFill>
              </a:defRPr>
            </a:lvl9pPr>
          </a:lstStyle>
          <a:p/>
        </p:txBody>
      </p:sp>
      <p:sp>
        <p:nvSpPr>
          <p:cNvPr id="473" name="Google Shape;473;g124c4d8019f_0_452"/>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4" name="Google Shape;474;g124c4d8019f_0_452"/>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g124c4d8019f_0_452"/>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476" name="Google Shape;476;g124c4d8019f_0_452"/>
          <p:cNvSpPr txBox="1"/>
          <p:nvPr/>
        </p:nvSpPr>
        <p:spPr>
          <a:xfrm>
            <a:off x="398859" y="812222"/>
            <a:ext cx="4572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77" name="Google Shape;477;g124c4d8019f_0_452"/>
          <p:cNvSpPr txBox="1"/>
          <p:nvPr/>
        </p:nvSpPr>
        <p:spPr>
          <a:xfrm>
            <a:off x="7714059" y="2768601"/>
            <a:ext cx="457200" cy="584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478" name="Shape 478"/>
        <p:cNvGrpSpPr/>
        <p:nvPr/>
      </p:nvGrpSpPr>
      <p:grpSpPr>
        <a:xfrm>
          <a:off x="0" y="0"/>
          <a:ext cx="0" cy="0"/>
          <a:chOff x="0" y="0"/>
          <a:chExt cx="0" cy="0"/>
        </a:xfrm>
      </p:grpSpPr>
      <p:sp>
        <p:nvSpPr>
          <p:cNvPr id="479" name="Google Shape;479;g124c4d8019f_0_461"/>
          <p:cNvSpPr txBox="1"/>
          <p:nvPr>
            <p:ph type="title"/>
          </p:nvPr>
        </p:nvSpPr>
        <p:spPr>
          <a:xfrm>
            <a:off x="513160" y="685800"/>
            <a:ext cx="7543800" cy="2743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600"/>
              <a:buFont typeface="Century Gothic"/>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0" name="Google Shape;480;g124c4d8019f_0_461"/>
          <p:cNvSpPr txBox="1"/>
          <p:nvPr>
            <p:ph idx="1" type="body"/>
          </p:nvPr>
        </p:nvSpPr>
        <p:spPr>
          <a:xfrm>
            <a:off x="513159" y="3928534"/>
            <a:ext cx="6400800" cy="8382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SzPts val="1920"/>
              <a:buNone/>
              <a:defRPr b="0" sz="2400" cap="none">
                <a:solidFill>
                  <a:schemeClr val="lt1"/>
                </a:solidFill>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81" name="Google Shape;481;g124c4d8019f_0_461"/>
          <p:cNvSpPr txBox="1"/>
          <p:nvPr>
            <p:ph idx="2" type="body"/>
          </p:nvPr>
        </p:nvSpPr>
        <p:spPr>
          <a:xfrm>
            <a:off x="513158" y="4766732"/>
            <a:ext cx="6400800" cy="1227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440"/>
              <a:buNone/>
              <a:defRPr sz="1800">
                <a:solidFill>
                  <a:srgbClr val="0F486F"/>
                </a:solidFill>
              </a:defRPr>
            </a:lvl1pPr>
            <a:lvl2pPr indent="-228600" lvl="1" marL="914400" algn="l">
              <a:lnSpc>
                <a:spcPct val="100000"/>
              </a:lnSpc>
              <a:spcBef>
                <a:spcPts val="600"/>
              </a:spcBef>
              <a:spcAft>
                <a:spcPts val="0"/>
              </a:spcAft>
              <a:buSzPts val="1440"/>
              <a:buNone/>
              <a:defRPr sz="1800">
                <a:solidFill>
                  <a:schemeClr val="lt1"/>
                </a:solidFill>
              </a:defRPr>
            </a:lvl2pPr>
            <a:lvl3pPr indent="-228600" lvl="2" marL="1371600" algn="l">
              <a:lnSpc>
                <a:spcPct val="100000"/>
              </a:lnSpc>
              <a:spcBef>
                <a:spcPts val="600"/>
              </a:spcBef>
              <a:spcAft>
                <a:spcPts val="0"/>
              </a:spcAft>
              <a:buSzPts val="1280"/>
              <a:buNone/>
              <a:defRPr sz="1600">
                <a:solidFill>
                  <a:schemeClr val="lt1"/>
                </a:solidFill>
              </a:defRPr>
            </a:lvl3pPr>
            <a:lvl4pPr indent="-228600" lvl="3" marL="1828800" algn="l">
              <a:lnSpc>
                <a:spcPct val="100000"/>
              </a:lnSpc>
              <a:spcBef>
                <a:spcPts val="600"/>
              </a:spcBef>
              <a:spcAft>
                <a:spcPts val="0"/>
              </a:spcAft>
              <a:buSzPts val="1120"/>
              <a:buNone/>
              <a:defRPr sz="1400">
                <a:solidFill>
                  <a:schemeClr val="lt1"/>
                </a:solidFill>
              </a:defRPr>
            </a:lvl4pPr>
            <a:lvl5pPr indent="-228600" lvl="4" marL="2286000" algn="l">
              <a:lnSpc>
                <a:spcPct val="100000"/>
              </a:lnSpc>
              <a:spcBef>
                <a:spcPts val="600"/>
              </a:spcBef>
              <a:spcAft>
                <a:spcPts val="0"/>
              </a:spcAft>
              <a:buSzPts val="1120"/>
              <a:buNone/>
              <a:defRPr sz="1400">
                <a:solidFill>
                  <a:schemeClr val="lt1"/>
                </a:solidFill>
              </a:defRPr>
            </a:lvl5pPr>
            <a:lvl6pPr indent="-228600" lvl="5" marL="2743200" algn="l">
              <a:lnSpc>
                <a:spcPct val="100000"/>
              </a:lnSpc>
              <a:spcBef>
                <a:spcPts val="600"/>
              </a:spcBef>
              <a:spcAft>
                <a:spcPts val="0"/>
              </a:spcAft>
              <a:buSzPts val="1120"/>
              <a:buNone/>
              <a:defRPr sz="1400">
                <a:solidFill>
                  <a:schemeClr val="lt1"/>
                </a:solidFill>
              </a:defRPr>
            </a:lvl6pPr>
            <a:lvl7pPr indent="-228600" lvl="6" marL="3200400" algn="l">
              <a:lnSpc>
                <a:spcPct val="100000"/>
              </a:lnSpc>
              <a:spcBef>
                <a:spcPts val="600"/>
              </a:spcBef>
              <a:spcAft>
                <a:spcPts val="0"/>
              </a:spcAft>
              <a:buSzPts val="1120"/>
              <a:buNone/>
              <a:defRPr sz="1400">
                <a:solidFill>
                  <a:schemeClr val="lt1"/>
                </a:solidFill>
              </a:defRPr>
            </a:lvl7pPr>
            <a:lvl8pPr indent="-228600" lvl="7" marL="3657600" algn="l">
              <a:lnSpc>
                <a:spcPct val="100000"/>
              </a:lnSpc>
              <a:spcBef>
                <a:spcPts val="600"/>
              </a:spcBef>
              <a:spcAft>
                <a:spcPts val="0"/>
              </a:spcAft>
              <a:buSzPts val="1120"/>
              <a:buNone/>
              <a:defRPr sz="1400">
                <a:solidFill>
                  <a:schemeClr val="lt1"/>
                </a:solidFill>
              </a:defRPr>
            </a:lvl8pPr>
            <a:lvl9pPr indent="-228600" lvl="8" marL="4114800" algn="l">
              <a:lnSpc>
                <a:spcPct val="100000"/>
              </a:lnSpc>
              <a:spcBef>
                <a:spcPts val="600"/>
              </a:spcBef>
              <a:spcAft>
                <a:spcPts val="600"/>
              </a:spcAft>
              <a:buSzPts val="1120"/>
              <a:buNone/>
              <a:defRPr sz="1400">
                <a:solidFill>
                  <a:schemeClr val="lt1"/>
                </a:solidFill>
              </a:defRPr>
            </a:lvl9pPr>
          </a:lstStyle>
          <a:p/>
        </p:txBody>
      </p:sp>
      <p:sp>
        <p:nvSpPr>
          <p:cNvPr id="482" name="Google Shape;482;g124c4d8019f_0_461"/>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3" name="Google Shape;483;g124c4d8019f_0_461"/>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g124c4d8019f_0_461"/>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 name="Shape 50"/>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5" name="Shape 485"/>
        <p:cNvGrpSpPr/>
        <p:nvPr/>
      </p:nvGrpSpPr>
      <p:grpSpPr>
        <a:xfrm>
          <a:off x="0" y="0"/>
          <a:ext cx="0" cy="0"/>
          <a:chOff x="0" y="0"/>
          <a:chExt cx="0" cy="0"/>
        </a:xfrm>
      </p:grpSpPr>
      <p:sp>
        <p:nvSpPr>
          <p:cNvPr id="486" name="Google Shape;486;g124c4d8019f_0_468"/>
          <p:cNvSpPr txBox="1"/>
          <p:nvPr>
            <p:ph type="title"/>
          </p:nvPr>
        </p:nvSpPr>
        <p:spPr>
          <a:xfrm>
            <a:off x="513159" y="4487332"/>
            <a:ext cx="6400800" cy="1507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6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g124c4d8019f_0_468"/>
          <p:cNvSpPr txBox="1"/>
          <p:nvPr>
            <p:ph idx="1" type="body"/>
          </p:nvPr>
        </p:nvSpPr>
        <p:spPr>
          <a:xfrm rot="5400000">
            <a:off x="1905909" y="-706951"/>
            <a:ext cx="3615300" cy="64008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360"/>
              </a:spcBef>
              <a:spcAft>
                <a:spcPts val="0"/>
              </a:spcAft>
              <a:buSzPts val="1440"/>
              <a:buChar char="▶"/>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88" name="Google Shape;488;g124c4d8019f_0_468"/>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9" name="Google Shape;489;g124c4d8019f_0_468"/>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0" name="Google Shape;490;g124c4d8019f_0_468"/>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91" name="Shape 491"/>
        <p:cNvGrpSpPr/>
        <p:nvPr/>
      </p:nvGrpSpPr>
      <p:grpSpPr>
        <a:xfrm>
          <a:off x="0" y="0"/>
          <a:ext cx="0" cy="0"/>
          <a:chOff x="0" y="0"/>
          <a:chExt cx="0" cy="0"/>
        </a:xfrm>
      </p:grpSpPr>
      <p:sp>
        <p:nvSpPr>
          <p:cNvPr id="492" name="Google Shape;492;g124c4d8019f_0_474"/>
          <p:cNvSpPr txBox="1"/>
          <p:nvPr>
            <p:ph type="title"/>
          </p:nvPr>
        </p:nvSpPr>
        <p:spPr>
          <a:xfrm rot="5400000">
            <a:off x="4999509" y="2200350"/>
            <a:ext cx="4572000" cy="15429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3" name="Google Shape;493;g124c4d8019f_0_474"/>
          <p:cNvSpPr txBox="1"/>
          <p:nvPr>
            <p:ph idx="1" type="body"/>
          </p:nvPr>
        </p:nvSpPr>
        <p:spPr>
          <a:xfrm rot="5400000">
            <a:off x="793800" y="406350"/>
            <a:ext cx="5308500" cy="58674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360"/>
              </a:spcBef>
              <a:spcAft>
                <a:spcPts val="0"/>
              </a:spcAft>
              <a:buSzPts val="1440"/>
              <a:buChar char="▶"/>
              <a:defRPr/>
            </a:lvl1pPr>
            <a:lvl2pPr indent="-320040" lvl="1" marL="914400" algn="l">
              <a:lnSpc>
                <a:spcPct val="100000"/>
              </a:lnSpc>
              <a:spcBef>
                <a:spcPts val="600"/>
              </a:spcBef>
              <a:spcAft>
                <a:spcPts val="0"/>
              </a:spcAft>
              <a:buSzPts val="1440"/>
              <a:buChar char="▶"/>
              <a:defRPr/>
            </a:lvl2pPr>
            <a:lvl3pPr indent="-320039" lvl="2" marL="1371600" algn="l">
              <a:lnSpc>
                <a:spcPct val="100000"/>
              </a:lnSpc>
              <a:spcBef>
                <a:spcPts val="600"/>
              </a:spcBef>
              <a:spcAft>
                <a:spcPts val="0"/>
              </a:spcAft>
              <a:buSzPts val="1440"/>
              <a:buChar char="▶"/>
              <a:defRPr/>
            </a:lvl3pPr>
            <a:lvl4pPr indent="-320039" lvl="3" marL="1828800" algn="l">
              <a:lnSpc>
                <a:spcPct val="100000"/>
              </a:lnSpc>
              <a:spcBef>
                <a:spcPts val="600"/>
              </a:spcBef>
              <a:spcAft>
                <a:spcPts val="0"/>
              </a:spcAft>
              <a:buSzPts val="1440"/>
              <a:buChar char="▶"/>
              <a:defRPr/>
            </a:lvl4pPr>
            <a:lvl5pPr indent="-320039" lvl="4" marL="2286000" algn="l">
              <a:lnSpc>
                <a:spcPct val="100000"/>
              </a:lnSpc>
              <a:spcBef>
                <a:spcPts val="600"/>
              </a:spcBef>
              <a:spcAft>
                <a:spcPts val="0"/>
              </a:spcAft>
              <a:buSzPts val="1440"/>
              <a:buChar char="▶"/>
              <a:defRPr/>
            </a:lvl5pPr>
            <a:lvl6pPr indent="-320039" lvl="5" marL="2743200" algn="l">
              <a:lnSpc>
                <a:spcPct val="100000"/>
              </a:lnSpc>
              <a:spcBef>
                <a:spcPts val="600"/>
              </a:spcBef>
              <a:spcAft>
                <a:spcPts val="0"/>
              </a:spcAft>
              <a:buSzPts val="1440"/>
              <a:buChar char="▶"/>
              <a:defRPr/>
            </a:lvl6pPr>
            <a:lvl7pPr indent="-320039" lvl="6" marL="3200400" algn="l">
              <a:lnSpc>
                <a:spcPct val="100000"/>
              </a:lnSpc>
              <a:spcBef>
                <a:spcPts val="600"/>
              </a:spcBef>
              <a:spcAft>
                <a:spcPts val="0"/>
              </a:spcAft>
              <a:buSzPts val="1440"/>
              <a:buChar char="▶"/>
              <a:defRPr/>
            </a:lvl7pPr>
            <a:lvl8pPr indent="-320040" lvl="7" marL="3657600" algn="l">
              <a:lnSpc>
                <a:spcPct val="100000"/>
              </a:lnSpc>
              <a:spcBef>
                <a:spcPts val="600"/>
              </a:spcBef>
              <a:spcAft>
                <a:spcPts val="0"/>
              </a:spcAft>
              <a:buSzPts val="1440"/>
              <a:buChar char="▶"/>
              <a:defRPr/>
            </a:lvl8pPr>
            <a:lvl9pPr indent="-320040" lvl="8" marL="4114800" algn="l">
              <a:lnSpc>
                <a:spcPct val="100000"/>
              </a:lnSpc>
              <a:spcBef>
                <a:spcPts val="600"/>
              </a:spcBef>
              <a:spcAft>
                <a:spcPts val="600"/>
              </a:spcAft>
              <a:buSzPts val="1440"/>
              <a:buChar char="▶"/>
              <a:defRPr/>
            </a:lvl9pPr>
          </a:lstStyle>
          <a:p/>
        </p:txBody>
      </p:sp>
      <p:sp>
        <p:nvSpPr>
          <p:cNvPr id="494" name="Google Shape;494;g124c4d8019f_0_474"/>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g124c4d8019f_0_474"/>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6" name="Google Shape;496;g124c4d8019f_0_474"/>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gradFill>
          <a:gsLst>
            <a:gs pos="0">
              <a:schemeClr val="lt1"/>
            </a:gs>
            <a:gs pos="100000">
              <a:srgbClr val="E1E1E1"/>
            </a:gs>
          </a:gsLst>
          <a:path path="circle">
            <a:fillToRect b="50%" l="50%" r="50%" t="50%"/>
          </a:path>
          <a:tileRect/>
        </a:gradFill>
      </p:bgPr>
    </p:bg>
    <p:spTree>
      <p:nvGrpSpPr>
        <p:cNvPr id="501" name="Shape 501"/>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8" name="Shape 508"/>
        <p:cNvGrpSpPr/>
        <p:nvPr/>
      </p:nvGrpSpPr>
      <p:grpSpPr>
        <a:xfrm>
          <a:off x="0" y="0"/>
          <a:ext cx="0" cy="0"/>
          <a:chOff x="0" y="0"/>
          <a:chExt cx="0" cy="0"/>
        </a:xfrm>
      </p:grpSpPr>
      <p:sp>
        <p:nvSpPr>
          <p:cNvPr id="509" name="Google Shape;509;g12497d2503a_0_621"/>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g12497d2503a_0_621"/>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1" name="Google Shape;511;g12497d2503a_0_621"/>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12" name="Google Shape;512;g12497d2503a_0_621"/>
          <p:cNvSpPr/>
          <p:nvPr/>
        </p:nvSpPr>
        <p:spPr>
          <a:xfrm>
            <a:off x="-1" y="1096772"/>
            <a:ext cx="1977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3" name="Google Shape;513;g12497d2503a_0_621"/>
          <p:cNvSpPr/>
          <p:nvPr/>
        </p:nvSpPr>
        <p:spPr>
          <a:xfrm>
            <a:off x="43686" y="5618903"/>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4" name="Google Shape;514;g12497d2503a_0_621"/>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5" name="Shape 515"/>
        <p:cNvGrpSpPr/>
        <p:nvPr/>
      </p:nvGrpSpPr>
      <p:grpSpPr>
        <a:xfrm>
          <a:off x="0" y="0"/>
          <a:ext cx="0" cy="0"/>
          <a:chOff x="0" y="0"/>
          <a:chExt cx="0" cy="0"/>
        </a:xfrm>
      </p:grpSpPr>
      <p:sp>
        <p:nvSpPr>
          <p:cNvPr id="516" name="Google Shape;516;g12497d2503a_0_612"/>
          <p:cNvSpPr/>
          <p:nvPr/>
        </p:nvSpPr>
        <p:spPr>
          <a:xfrm>
            <a:off x="3918182" y="1096772"/>
            <a:ext cx="48774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7" name="Google Shape;517;g12497d2503a_0_612"/>
          <p:cNvSpPr/>
          <p:nvPr/>
        </p:nvSpPr>
        <p:spPr>
          <a:xfrm>
            <a:off x="3762608" y="5624450"/>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8" name="Google Shape;518;g12497d2503a_0_612"/>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9" name="Google Shape;519;g12497d2503a_0_612"/>
          <p:cNvSpPr txBox="1"/>
          <p:nvPr>
            <p:ph type="ctrTitle"/>
          </p:nvPr>
        </p:nvSpPr>
        <p:spPr>
          <a:xfrm>
            <a:off x="597829" y="1625608"/>
            <a:ext cx="6026400" cy="272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8000"/>
              <a:buFont typeface="Play"/>
              <a:buNone/>
              <a:defRPr sz="8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g12497d2503a_0_612"/>
          <p:cNvSpPr txBox="1"/>
          <p:nvPr>
            <p:ph idx="1" type="subTitle"/>
          </p:nvPr>
        </p:nvSpPr>
        <p:spPr>
          <a:xfrm>
            <a:off x="597829" y="4466845"/>
            <a:ext cx="6026400" cy="8829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1"/>
              </a:buClr>
              <a:buSzPts val="2400"/>
              <a:buNone/>
              <a:defRPr sz="2400"/>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21" name="Google Shape;521;g12497d2503a_0_612"/>
          <p:cNvSpPr txBox="1"/>
          <p:nvPr>
            <p:ph idx="10" type="dt"/>
          </p:nvPr>
        </p:nvSpPr>
        <p:spPr>
          <a:xfrm>
            <a:off x="597829" y="5708747"/>
            <a:ext cx="2912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2" name="Google Shape;522;g12497d2503a_0_612"/>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3" name="Google Shape;523;g12497d2503a_0_612"/>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4" name="Shape 524"/>
        <p:cNvGrpSpPr/>
        <p:nvPr/>
      </p:nvGrpSpPr>
      <p:grpSpPr>
        <a:xfrm>
          <a:off x="0" y="0"/>
          <a:ext cx="0" cy="0"/>
          <a:chOff x="0" y="0"/>
          <a:chExt cx="0" cy="0"/>
        </a:xfrm>
      </p:grpSpPr>
      <p:sp>
        <p:nvSpPr>
          <p:cNvPr id="525" name="Google Shape;525;g12497d2503a_0_628"/>
          <p:cNvSpPr/>
          <p:nvPr/>
        </p:nvSpPr>
        <p:spPr>
          <a:xfrm>
            <a:off x="4622801" y="1096772"/>
            <a:ext cx="41784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6" name="Google Shape;526;g12497d2503a_0_628"/>
          <p:cNvSpPr/>
          <p:nvPr/>
        </p:nvSpPr>
        <p:spPr>
          <a:xfrm>
            <a:off x="8647113" y="5618903"/>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7" name="Google Shape;527;g12497d2503a_0_628"/>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8" name="Google Shape;528;g12497d2503a_0_628"/>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9" name="Google Shape;529;g12497d2503a_0_628"/>
          <p:cNvSpPr txBox="1"/>
          <p:nvPr>
            <p:ph idx="1" type="body"/>
          </p:nvPr>
        </p:nvSpPr>
        <p:spPr>
          <a:xfrm>
            <a:off x="423863" y="2691638"/>
            <a:ext cx="6200400" cy="31887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g12497d2503a_0_628"/>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1" name="Google Shape;531;g12497d2503a_0_628"/>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2" name="Google Shape;532;g12497d2503a_0_628"/>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3" name="Shape 533"/>
        <p:cNvGrpSpPr/>
        <p:nvPr/>
      </p:nvGrpSpPr>
      <p:grpSpPr>
        <a:xfrm>
          <a:off x="0" y="0"/>
          <a:ext cx="0" cy="0"/>
          <a:chOff x="0" y="0"/>
          <a:chExt cx="0" cy="0"/>
        </a:xfrm>
      </p:grpSpPr>
      <p:sp>
        <p:nvSpPr>
          <p:cNvPr id="534" name="Google Shape;534;g12497d2503a_0_637"/>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g12497d2503a_0_637"/>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6" name="Google Shape;536;g12497d2503a_0_637"/>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7" name="Google Shape;537;g12497d2503a_0_637"/>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38" name="Google Shape;538;g12497d2503a_0_637"/>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9" name="Google Shape;539;g12497d2503a_0_637"/>
          <p:cNvSpPr/>
          <p:nvPr/>
        </p:nvSpPr>
        <p:spPr>
          <a:xfrm>
            <a:off x="8803673" y="1096772"/>
            <a:ext cx="3405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Arial"/>
              <a:ea typeface="Arial"/>
              <a:cs typeface="Arial"/>
              <a:sym typeface="Arial"/>
            </a:endParaRPr>
          </a:p>
        </p:txBody>
      </p:sp>
      <p:sp>
        <p:nvSpPr>
          <p:cNvPr id="540" name="Google Shape;540;g12497d2503a_0_637"/>
          <p:cNvSpPr/>
          <p:nvPr/>
        </p:nvSpPr>
        <p:spPr>
          <a:xfrm>
            <a:off x="8648465" y="5618903"/>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1" name="Shape 541"/>
        <p:cNvGrpSpPr/>
        <p:nvPr/>
      </p:nvGrpSpPr>
      <p:grpSpPr>
        <a:xfrm>
          <a:off x="0" y="0"/>
          <a:ext cx="0" cy="0"/>
          <a:chOff x="0" y="0"/>
          <a:chExt cx="0" cy="0"/>
        </a:xfrm>
      </p:grpSpPr>
      <p:sp>
        <p:nvSpPr>
          <p:cNvPr id="542" name="Google Shape;542;g12497d2503a_0_645"/>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3" name="Google Shape;543;g12497d2503a_0_645"/>
          <p:cNvSpPr txBox="1"/>
          <p:nvPr>
            <p:ph idx="1" type="body"/>
          </p:nvPr>
        </p:nvSpPr>
        <p:spPr>
          <a:xfrm>
            <a:off x="423833" y="2691637"/>
            <a:ext cx="3710100" cy="318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g12497d2503a_0_645"/>
          <p:cNvSpPr txBox="1"/>
          <p:nvPr>
            <p:ph idx="2" type="body"/>
          </p:nvPr>
        </p:nvSpPr>
        <p:spPr>
          <a:xfrm>
            <a:off x="4557677" y="2691637"/>
            <a:ext cx="3710100" cy="318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g12497d2503a_0_645"/>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6" name="Google Shape;546;g12497d2503a_0_645"/>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g12497d2503a_0_645"/>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48" name="Google Shape;548;g12497d2503a_0_645"/>
          <p:cNvSpPr/>
          <p:nvPr/>
        </p:nvSpPr>
        <p:spPr>
          <a:xfrm>
            <a:off x="8803673" y="1096772"/>
            <a:ext cx="3405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Arial"/>
              <a:ea typeface="Arial"/>
              <a:cs typeface="Arial"/>
              <a:sym typeface="Arial"/>
            </a:endParaRPr>
          </a:p>
        </p:txBody>
      </p:sp>
      <p:sp>
        <p:nvSpPr>
          <p:cNvPr id="549" name="Google Shape;549;g12497d2503a_0_645"/>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0" name="Google Shape;550;g12497d2503a_0_645"/>
          <p:cNvSpPr/>
          <p:nvPr/>
        </p:nvSpPr>
        <p:spPr>
          <a:xfrm>
            <a:off x="8648465" y="5618903"/>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1" name="Shape 551"/>
        <p:cNvGrpSpPr/>
        <p:nvPr/>
      </p:nvGrpSpPr>
      <p:grpSpPr>
        <a:xfrm>
          <a:off x="0" y="0"/>
          <a:ext cx="0" cy="0"/>
          <a:chOff x="0" y="0"/>
          <a:chExt cx="0" cy="0"/>
        </a:xfrm>
      </p:grpSpPr>
      <p:sp>
        <p:nvSpPr>
          <p:cNvPr id="552" name="Google Shape;552;g12497d2503a_0_655"/>
          <p:cNvSpPr/>
          <p:nvPr/>
        </p:nvSpPr>
        <p:spPr>
          <a:xfrm>
            <a:off x="3218261" y="1096772"/>
            <a:ext cx="55773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3" name="Google Shape;553;g12497d2503a_0_655"/>
          <p:cNvSpPr/>
          <p:nvPr/>
        </p:nvSpPr>
        <p:spPr>
          <a:xfrm>
            <a:off x="3064778" y="5624450"/>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4" name="Google Shape;554;g12497d2503a_0_655"/>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5" name="Google Shape;555;g12497d2503a_0_655"/>
          <p:cNvSpPr txBox="1"/>
          <p:nvPr>
            <p:ph type="title"/>
          </p:nvPr>
        </p:nvSpPr>
        <p:spPr>
          <a:xfrm>
            <a:off x="423863" y="1881951"/>
            <a:ext cx="5502000" cy="19878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6" name="Google Shape;556;g12497d2503a_0_655"/>
          <p:cNvSpPr txBox="1"/>
          <p:nvPr>
            <p:ph idx="1" type="body"/>
          </p:nvPr>
        </p:nvSpPr>
        <p:spPr>
          <a:xfrm>
            <a:off x="423862" y="3869661"/>
            <a:ext cx="5502000" cy="948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a:solidFill>
                  <a:schemeClr val="dk1"/>
                </a:solidFill>
              </a:defRPr>
            </a:lvl1pPr>
            <a:lvl2pPr indent="-228600" lvl="1" marL="914400" algn="l">
              <a:lnSpc>
                <a:spcPct val="100000"/>
              </a:lnSpc>
              <a:spcBef>
                <a:spcPts val="500"/>
              </a:spcBef>
              <a:spcAft>
                <a:spcPts val="0"/>
              </a:spcAft>
              <a:buClr>
                <a:srgbClr val="888888"/>
              </a:buClr>
              <a:buSzPts val="2000"/>
              <a:buNone/>
              <a:defRPr sz="2000">
                <a:solidFill>
                  <a:srgbClr val="888888"/>
                </a:solidFill>
              </a:defRPr>
            </a:lvl2pPr>
            <a:lvl3pPr indent="-228600" lvl="2" marL="1371600" algn="l">
              <a:lnSpc>
                <a:spcPct val="100000"/>
              </a:lnSpc>
              <a:spcBef>
                <a:spcPts val="500"/>
              </a:spcBef>
              <a:spcAft>
                <a:spcPts val="0"/>
              </a:spcAft>
              <a:buClr>
                <a:srgbClr val="888888"/>
              </a:buClr>
              <a:buSzPts val="1800"/>
              <a:buNone/>
              <a:defRPr sz="1800">
                <a:solidFill>
                  <a:srgbClr val="888888"/>
                </a:solidFill>
              </a:defRPr>
            </a:lvl3pPr>
            <a:lvl4pPr indent="-228600" lvl="3" marL="1828800" algn="l">
              <a:lnSpc>
                <a:spcPct val="100000"/>
              </a:lnSpc>
              <a:spcBef>
                <a:spcPts val="500"/>
              </a:spcBef>
              <a:spcAft>
                <a:spcPts val="0"/>
              </a:spcAft>
              <a:buClr>
                <a:srgbClr val="888888"/>
              </a:buClr>
              <a:buSzPts val="1600"/>
              <a:buNone/>
              <a:defRPr sz="1600">
                <a:solidFill>
                  <a:srgbClr val="888888"/>
                </a:solidFill>
              </a:defRPr>
            </a:lvl4pPr>
            <a:lvl5pPr indent="-228600" lvl="4" marL="2286000" algn="l">
              <a:lnSpc>
                <a:spcPct val="10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7" name="Google Shape;557;g12497d2503a_0_655"/>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8" name="Google Shape;558;g12497d2503a_0_655"/>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9" name="Google Shape;559;g12497d2503a_0_655"/>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0" name="Shape 560"/>
        <p:cNvGrpSpPr/>
        <p:nvPr/>
      </p:nvGrpSpPr>
      <p:grpSpPr>
        <a:xfrm>
          <a:off x="0" y="0"/>
          <a:ext cx="0" cy="0"/>
          <a:chOff x="0" y="0"/>
          <a:chExt cx="0" cy="0"/>
        </a:xfrm>
      </p:grpSpPr>
      <p:sp>
        <p:nvSpPr>
          <p:cNvPr id="561" name="Google Shape;561;g12497d2503a_0_664"/>
          <p:cNvSpPr txBox="1"/>
          <p:nvPr>
            <p:ph type="title"/>
          </p:nvPr>
        </p:nvSpPr>
        <p:spPr>
          <a:xfrm>
            <a:off x="423832" y="1204721"/>
            <a:ext cx="6199800" cy="1444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2" name="Google Shape;562;g12497d2503a_0_664"/>
          <p:cNvSpPr txBox="1"/>
          <p:nvPr>
            <p:ph idx="1" type="body"/>
          </p:nvPr>
        </p:nvSpPr>
        <p:spPr>
          <a:xfrm>
            <a:off x="423833" y="2691638"/>
            <a:ext cx="3710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3" name="Google Shape;563;g12497d2503a_0_664"/>
          <p:cNvSpPr txBox="1"/>
          <p:nvPr>
            <p:ph idx="2" type="body"/>
          </p:nvPr>
        </p:nvSpPr>
        <p:spPr>
          <a:xfrm>
            <a:off x="423833" y="3515550"/>
            <a:ext cx="3710100" cy="236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4" name="Google Shape;564;g12497d2503a_0_664"/>
          <p:cNvSpPr txBox="1"/>
          <p:nvPr>
            <p:ph idx="3" type="body"/>
          </p:nvPr>
        </p:nvSpPr>
        <p:spPr>
          <a:xfrm>
            <a:off x="4557650" y="2691162"/>
            <a:ext cx="3710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5" name="Google Shape;565;g12497d2503a_0_664"/>
          <p:cNvSpPr txBox="1"/>
          <p:nvPr>
            <p:ph idx="4" type="body"/>
          </p:nvPr>
        </p:nvSpPr>
        <p:spPr>
          <a:xfrm>
            <a:off x="4557650" y="3515074"/>
            <a:ext cx="3710100" cy="236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g12497d2503a_0_664"/>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7" name="Google Shape;567;g12497d2503a_0_664"/>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8" name="Google Shape;568;g12497d2503a_0_664"/>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69" name="Google Shape;569;g12497d2503a_0_664"/>
          <p:cNvSpPr/>
          <p:nvPr/>
        </p:nvSpPr>
        <p:spPr>
          <a:xfrm>
            <a:off x="8803673" y="1096772"/>
            <a:ext cx="3405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Arial"/>
              <a:ea typeface="Arial"/>
              <a:cs typeface="Arial"/>
              <a:sym typeface="Arial"/>
            </a:endParaRPr>
          </a:p>
        </p:txBody>
      </p:sp>
      <p:sp>
        <p:nvSpPr>
          <p:cNvPr id="570" name="Google Shape;570;g12497d2503a_0_664"/>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1" name="Google Shape;571;g12497d2503a_0_664"/>
          <p:cNvSpPr/>
          <p:nvPr/>
        </p:nvSpPr>
        <p:spPr>
          <a:xfrm>
            <a:off x="8648465" y="5618903"/>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1" name="Shape 51"/>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2" name="Shape 572"/>
        <p:cNvGrpSpPr/>
        <p:nvPr/>
      </p:nvGrpSpPr>
      <p:grpSpPr>
        <a:xfrm>
          <a:off x="0" y="0"/>
          <a:ext cx="0" cy="0"/>
          <a:chOff x="0" y="0"/>
          <a:chExt cx="0" cy="0"/>
        </a:xfrm>
      </p:grpSpPr>
      <p:sp>
        <p:nvSpPr>
          <p:cNvPr id="573" name="Google Shape;573;g12497d2503a_0_676"/>
          <p:cNvSpPr txBox="1"/>
          <p:nvPr>
            <p:ph type="title"/>
          </p:nvPr>
        </p:nvSpPr>
        <p:spPr>
          <a:xfrm>
            <a:off x="423862" y="1203800"/>
            <a:ext cx="3086100" cy="1077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4" name="Google Shape;574;g12497d2503a_0_676"/>
          <p:cNvSpPr txBox="1"/>
          <p:nvPr>
            <p:ph idx="1" type="body"/>
          </p:nvPr>
        </p:nvSpPr>
        <p:spPr>
          <a:xfrm>
            <a:off x="4208860" y="1508252"/>
            <a:ext cx="4204800" cy="4045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1000"/>
              </a:spcBef>
              <a:spcAft>
                <a:spcPts val="0"/>
              </a:spcAft>
              <a:buClr>
                <a:schemeClr val="dk1"/>
              </a:buClr>
              <a:buSzPts val="2800"/>
              <a:buChar char="–"/>
              <a:defRPr sz="2800"/>
            </a:lvl1pPr>
            <a:lvl2pPr indent="-381000" lvl="1" marL="914400" algn="l">
              <a:lnSpc>
                <a:spcPct val="100000"/>
              </a:lnSpc>
              <a:spcBef>
                <a:spcPts val="500"/>
              </a:spcBef>
              <a:spcAft>
                <a:spcPts val="0"/>
              </a:spcAft>
              <a:buClr>
                <a:schemeClr val="dk1"/>
              </a:buClr>
              <a:buSzPts val="2400"/>
              <a:buChar char="–"/>
              <a:defRPr sz="2400"/>
            </a:lvl2pPr>
            <a:lvl3pPr indent="-355600" lvl="2" marL="1371600" algn="l">
              <a:lnSpc>
                <a:spcPct val="100000"/>
              </a:lnSpc>
              <a:spcBef>
                <a:spcPts val="500"/>
              </a:spcBef>
              <a:spcAft>
                <a:spcPts val="0"/>
              </a:spcAft>
              <a:buClr>
                <a:schemeClr val="dk1"/>
              </a:buClr>
              <a:buSzPts val="2000"/>
              <a:buChar char="–"/>
              <a:defRPr sz="2000"/>
            </a:lvl3pPr>
            <a:lvl4pPr indent="-342900" lvl="3" marL="1828800" algn="l">
              <a:lnSpc>
                <a:spcPct val="100000"/>
              </a:lnSpc>
              <a:spcBef>
                <a:spcPts val="500"/>
              </a:spcBef>
              <a:spcAft>
                <a:spcPts val="0"/>
              </a:spcAft>
              <a:buClr>
                <a:schemeClr val="dk1"/>
              </a:buClr>
              <a:buSzPts val="1800"/>
              <a:buChar char="–"/>
              <a:defRPr sz="1800"/>
            </a:lvl4pPr>
            <a:lvl5pPr indent="-330200" lvl="4" marL="2286000" algn="l">
              <a:lnSpc>
                <a:spcPct val="100000"/>
              </a:lnSpc>
              <a:spcBef>
                <a:spcPts val="500"/>
              </a:spcBef>
              <a:spcAft>
                <a:spcPts val="0"/>
              </a:spcAft>
              <a:buClr>
                <a:schemeClr val="dk1"/>
              </a:buClr>
              <a:buSzPts val="1600"/>
              <a:buChar char="–"/>
              <a:defRPr sz="16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5" name="Google Shape;575;g12497d2503a_0_676"/>
          <p:cNvSpPr txBox="1"/>
          <p:nvPr>
            <p:ph idx="2" type="body"/>
          </p:nvPr>
        </p:nvSpPr>
        <p:spPr>
          <a:xfrm>
            <a:off x="423862" y="2368295"/>
            <a:ext cx="3086100" cy="31857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6" name="Google Shape;576;g12497d2503a_0_676"/>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7" name="Google Shape;577;g12497d2503a_0_676"/>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8" name="Google Shape;578;g12497d2503a_0_676"/>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79" name="Google Shape;579;g12497d2503a_0_676"/>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0" name="Google Shape;580;g12497d2503a_0_676"/>
          <p:cNvSpPr/>
          <p:nvPr/>
        </p:nvSpPr>
        <p:spPr>
          <a:xfrm>
            <a:off x="-1" y="1096772"/>
            <a:ext cx="1977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1" name="Google Shape;581;g12497d2503a_0_676"/>
          <p:cNvSpPr/>
          <p:nvPr/>
        </p:nvSpPr>
        <p:spPr>
          <a:xfrm>
            <a:off x="43686" y="5618903"/>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2" name="Shape 582"/>
        <p:cNvGrpSpPr/>
        <p:nvPr/>
      </p:nvGrpSpPr>
      <p:grpSpPr>
        <a:xfrm>
          <a:off x="0" y="0"/>
          <a:ext cx="0" cy="0"/>
          <a:chOff x="0" y="0"/>
          <a:chExt cx="0" cy="0"/>
        </a:xfrm>
      </p:grpSpPr>
      <p:sp>
        <p:nvSpPr>
          <p:cNvPr id="583" name="Google Shape;583;g12497d2503a_0_686"/>
          <p:cNvSpPr txBox="1"/>
          <p:nvPr>
            <p:ph type="title"/>
          </p:nvPr>
        </p:nvSpPr>
        <p:spPr>
          <a:xfrm>
            <a:off x="423862" y="1203800"/>
            <a:ext cx="3086100" cy="1077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4" name="Google Shape;584;g12497d2503a_0_686"/>
          <p:cNvSpPr/>
          <p:nvPr>
            <p:ph idx="2" type="pic"/>
          </p:nvPr>
        </p:nvSpPr>
        <p:spPr>
          <a:xfrm>
            <a:off x="4223363" y="1096772"/>
            <a:ext cx="4572300" cy="5761200"/>
          </a:xfrm>
          <a:prstGeom prst="rect">
            <a:avLst/>
          </a:prstGeom>
          <a:solidFill>
            <a:schemeClr val="lt2"/>
          </a:solidFill>
          <a:ln>
            <a:noFill/>
          </a:ln>
        </p:spPr>
      </p:sp>
      <p:sp>
        <p:nvSpPr>
          <p:cNvPr id="585" name="Google Shape;585;g12497d2503a_0_686"/>
          <p:cNvSpPr txBox="1"/>
          <p:nvPr>
            <p:ph idx="1" type="body"/>
          </p:nvPr>
        </p:nvSpPr>
        <p:spPr>
          <a:xfrm>
            <a:off x="423862" y="2370666"/>
            <a:ext cx="3086100" cy="3183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6" name="Google Shape;586;g12497d2503a_0_686"/>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7" name="Google Shape;587;g12497d2503a_0_686"/>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8" name="Google Shape;588;g12497d2503a_0_686"/>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89" name="Google Shape;589;g12497d2503a_0_686"/>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0" name="Google Shape;590;g12497d2503a_0_686"/>
          <p:cNvSpPr/>
          <p:nvPr/>
        </p:nvSpPr>
        <p:spPr>
          <a:xfrm>
            <a:off x="-1" y="1096772"/>
            <a:ext cx="1977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1" name="Google Shape;591;g12497d2503a_0_686"/>
          <p:cNvSpPr/>
          <p:nvPr/>
        </p:nvSpPr>
        <p:spPr>
          <a:xfrm>
            <a:off x="43686" y="5618903"/>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2" name="Shape 592"/>
        <p:cNvGrpSpPr/>
        <p:nvPr/>
      </p:nvGrpSpPr>
      <p:grpSpPr>
        <a:xfrm>
          <a:off x="0" y="0"/>
          <a:ext cx="0" cy="0"/>
          <a:chOff x="0" y="0"/>
          <a:chExt cx="0" cy="0"/>
        </a:xfrm>
      </p:grpSpPr>
      <p:sp>
        <p:nvSpPr>
          <p:cNvPr id="593" name="Google Shape;593;g12497d2503a_0_696"/>
          <p:cNvSpPr/>
          <p:nvPr/>
        </p:nvSpPr>
        <p:spPr>
          <a:xfrm>
            <a:off x="5315377" y="1096772"/>
            <a:ext cx="34890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4" name="Google Shape;594;g12497d2503a_0_696"/>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5" name="Google Shape;595;g12497d2503a_0_696"/>
          <p:cNvSpPr txBox="1"/>
          <p:nvPr>
            <p:ph idx="1" type="body"/>
          </p:nvPr>
        </p:nvSpPr>
        <p:spPr>
          <a:xfrm rot="5400000">
            <a:off x="1929785" y="1185788"/>
            <a:ext cx="3188700" cy="6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6" name="Google Shape;596;g12497d2503a_0_696"/>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7" name="Google Shape;597;g12497d2503a_0_696"/>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8" name="Google Shape;598;g12497d2503a_0_696"/>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99" name="Google Shape;599;g12497d2503a_0_696"/>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0" name="Google Shape;600;g12497d2503a_0_696"/>
          <p:cNvSpPr/>
          <p:nvPr/>
        </p:nvSpPr>
        <p:spPr>
          <a:xfrm>
            <a:off x="8561387" y="5618903"/>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01" name="Shape 601"/>
        <p:cNvGrpSpPr/>
        <p:nvPr/>
      </p:nvGrpSpPr>
      <p:grpSpPr>
        <a:xfrm>
          <a:off x="0" y="0"/>
          <a:ext cx="0" cy="0"/>
          <a:chOff x="0" y="0"/>
          <a:chExt cx="0" cy="0"/>
        </a:xfrm>
      </p:grpSpPr>
      <p:sp>
        <p:nvSpPr>
          <p:cNvPr id="602" name="Google Shape;602;g12497d2503a_0_705"/>
          <p:cNvSpPr txBox="1"/>
          <p:nvPr>
            <p:ph type="title"/>
          </p:nvPr>
        </p:nvSpPr>
        <p:spPr>
          <a:xfrm rot="5400000">
            <a:off x="5373470" y="2848122"/>
            <a:ext cx="4676700" cy="13899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3" name="Google Shape;603;g12497d2503a_0_705"/>
          <p:cNvSpPr txBox="1"/>
          <p:nvPr>
            <p:ph idx="1" type="body"/>
          </p:nvPr>
        </p:nvSpPr>
        <p:spPr>
          <a:xfrm rot="5400000">
            <a:off x="1484635" y="450372"/>
            <a:ext cx="4696800" cy="62055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g12497d2503a_0_705"/>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5" name="Google Shape;605;g12497d2503a_0_705"/>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6" name="Google Shape;606;g12497d2503a_0_705"/>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07" name="Google Shape;607;g12497d2503a_0_705"/>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8" name="Google Shape;608;g12497d2503a_0_705"/>
          <p:cNvSpPr/>
          <p:nvPr/>
        </p:nvSpPr>
        <p:spPr>
          <a:xfrm>
            <a:off x="-1" y="1096772"/>
            <a:ext cx="1977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9" name="Google Shape;609;g12497d2503a_0_705"/>
          <p:cNvSpPr/>
          <p:nvPr/>
        </p:nvSpPr>
        <p:spPr>
          <a:xfrm>
            <a:off x="43686" y="5618903"/>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6" name="Shape 616"/>
        <p:cNvGrpSpPr/>
        <p:nvPr/>
      </p:nvGrpSpPr>
      <p:grpSpPr>
        <a:xfrm>
          <a:off x="0" y="0"/>
          <a:ext cx="0" cy="0"/>
          <a:chOff x="0" y="0"/>
          <a:chExt cx="0" cy="0"/>
        </a:xfrm>
      </p:grpSpPr>
      <p:sp>
        <p:nvSpPr>
          <p:cNvPr id="617" name="Google Shape;617;p141"/>
          <p:cNvSpPr/>
          <p:nvPr/>
        </p:nvSpPr>
        <p:spPr>
          <a:xfrm>
            <a:off x="4622801" y="1096772"/>
            <a:ext cx="41784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18" name="Google Shape;618;p141"/>
          <p:cNvSpPr/>
          <p:nvPr/>
        </p:nvSpPr>
        <p:spPr>
          <a:xfrm>
            <a:off x="8647113" y="5618904"/>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19" name="Google Shape;619;p141"/>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20" name="Google Shape;620;p141"/>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1" name="Google Shape;621;p141"/>
          <p:cNvSpPr txBox="1"/>
          <p:nvPr>
            <p:ph idx="1" type="body"/>
          </p:nvPr>
        </p:nvSpPr>
        <p:spPr>
          <a:xfrm>
            <a:off x="423863" y="2691638"/>
            <a:ext cx="6200400" cy="31887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750"/>
              </a:spcBef>
              <a:spcAft>
                <a:spcPts val="0"/>
              </a:spcAft>
              <a:buClr>
                <a:schemeClr val="dk1"/>
              </a:buClr>
              <a:buSzPts val="1800"/>
              <a:buChar char="–"/>
              <a:defRPr/>
            </a:lvl1pPr>
            <a:lvl2pPr indent="-342900" lvl="1" marL="914400" algn="l">
              <a:lnSpc>
                <a:spcPct val="100000"/>
              </a:lnSpc>
              <a:spcBef>
                <a:spcPts val="375"/>
              </a:spcBef>
              <a:spcAft>
                <a:spcPts val="0"/>
              </a:spcAft>
              <a:buClr>
                <a:schemeClr val="dk1"/>
              </a:buClr>
              <a:buSzPts val="1800"/>
              <a:buChar char="–"/>
              <a:defRPr/>
            </a:lvl2pPr>
            <a:lvl3pPr indent="-342900" lvl="2" marL="1371600" algn="l">
              <a:lnSpc>
                <a:spcPct val="100000"/>
              </a:lnSpc>
              <a:spcBef>
                <a:spcPts val="375"/>
              </a:spcBef>
              <a:spcAft>
                <a:spcPts val="0"/>
              </a:spcAft>
              <a:buClr>
                <a:schemeClr val="dk1"/>
              </a:buClr>
              <a:buSzPts val="1800"/>
              <a:buChar char="–"/>
              <a:defRPr/>
            </a:lvl3pPr>
            <a:lvl4pPr indent="-342900" lvl="3" marL="1828800" algn="l">
              <a:lnSpc>
                <a:spcPct val="100000"/>
              </a:lnSpc>
              <a:spcBef>
                <a:spcPts val="375"/>
              </a:spcBef>
              <a:spcAft>
                <a:spcPts val="0"/>
              </a:spcAft>
              <a:buClr>
                <a:schemeClr val="dk1"/>
              </a:buClr>
              <a:buSzPts val="1800"/>
              <a:buChar char="–"/>
              <a:defRPr/>
            </a:lvl4pPr>
            <a:lvl5pPr indent="-342900" lvl="4" marL="2286000" algn="l">
              <a:lnSpc>
                <a:spcPct val="10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22" name="Google Shape;622;p141"/>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3" name="Google Shape;623;p141"/>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4" name="Google Shape;624;p141"/>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5" name="Shape 625"/>
        <p:cNvGrpSpPr/>
        <p:nvPr/>
      </p:nvGrpSpPr>
      <p:grpSpPr>
        <a:xfrm>
          <a:off x="0" y="0"/>
          <a:ext cx="0" cy="0"/>
          <a:chOff x="0" y="0"/>
          <a:chExt cx="0" cy="0"/>
        </a:xfrm>
      </p:grpSpPr>
      <p:sp>
        <p:nvSpPr>
          <p:cNvPr id="626" name="Google Shape;626;p142"/>
          <p:cNvSpPr/>
          <p:nvPr/>
        </p:nvSpPr>
        <p:spPr>
          <a:xfrm>
            <a:off x="3918182" y="1096772"/>
            <a:ext cx="48774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27" name="Google Shape;627;p142"/>
          <p:cNvSpPr/>
          <p:nvPr/>
        </p:nvSpPr>
        <p:spPr>
          <a:xfrm>
            <a:off x="3762609" y="5624451"/>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28" name="Google Shape;628;p142"/>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29" name="Google Shape;629;p142"/>
          <p:cNvSpPr txBox="1"/>
          <p:nvPr>
            <p:ph type="ctrTitle"/>
          </p:nvPr>
        </p:nvSpPr>
        <p:spPr>
          <a:xfrm>
            <a:off x="597829" y="1625608"/>
            <a:ext cx="6026400" cy="272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0" name="Google Shape;630;p142"/>
          <p:cNvSpPr txBox="1"/>
          <p:nvPr>
            <p:ph idx="1" type="subTitle"/>
          </p:nvPr>
        </p:nvSpPr>
        <p:spPr>
          <a:xfrm>
            <a:off x="597829" y="4466845"/>
            <a:ext cx="6026400" cy="8829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750"/>
              </a:spcBef>
              <a:spcAft>
                <a:spcPts val="0"/>
              </a:spcAft>
              <a:buClr>
                <a:schemeClr val="dk1"/>
              </a:buClr>
              <a:buSzPts val="1800"/>
              <a:buNone/>
              <a:defRPr sz="1800"/>
            </a:lvl1pPr>
            <a:lvl2pPr lvl="1" algn="ctr">
              <a:lnSpc>
                <a:spcPct val="100000"/>
              </a:lnSpc>
              <a:spcBef>
                <a:spcPts val="375"/>
              </a:spcBef>
              <a:spcAft>
                <a:spcPts val="0"/>
              </a:spcAft>
              <a:buClr>
                <a:schemeClr val="dk1"/>
              </a:buClr>
              <a:buSzPts val="1500"/>
              <a:buNone/>
              <a:defRPr sz="1500"/>
            </a:lvl2pPr>
            <a:lvl3pPr lvl="2" algn="ctr">
              <a:lnSpc>
                <a:spcPct val="100000"/>
              </a:lnSpc>
              <a:spcBef>
                <a:spcPts val="375"/>
              </a:spcBef>
              <a:spcAft>
                <a:spcPts val="0"/>
              </a:spcAft>
              <a:buClr>
                <a:schemeClr val="dk1"/>
              </a:buClr>
              <a:buSzPts val="1350"/>
              <a:buNone/>
              <a:defRPr sz="1350"/>
            </a:lvl3pPr>
            <a:lvl4pPr lvl="3" algn="ctr">
              <a:lnSpc>
                <a:spcPct val="100000"/>
              </a:lnSpc>
              <a:spcBef>
                <a:spcPts val="375"/>
              </a:spcBef>
              <a:spcAft>
                <a:spcPts val="0"/>
              </a:spcAft>
              <a:buClr>
                <a:schemeClr val="dk1"/>
              </a:buClr>
              <a:buSzPts val="1200"/>
              <a:buNone/>
              <a:defRPr sz="1200"/>
            </a:lvl4pPr>
            <a:lvl5pPr lvl="4" algn="ctr">
              <a:lnSpc>
                <a:spcPct val="10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631" name="Google Shape;631;p142"/>
          <p:cNvSpPr txBox="1"/>
          <p:nvPr>
            <p:ph idx="10" type="dt"/>
          </p:nvPr>
        </p:nvSpPr>
        <p:spPr>
          <a:xfrm>
            <a:off x="597829" y="5708748"/>
            <a:ext cx="2912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0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2" name="Google Shape;632;p142"/>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3" name="Google Shape;633;p142"/>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4" name="Shape 634"/>
        <p:cNvGrpSpPr/>
        <p:nvPr/>
      </p:nvGrpSpPr>
      <p:grpSpPr>
        <a:xfrm>
          <a:off x="0" y="0"/>
          <a:ext cx="0" cy="0"/>
          <a:chOff x="0" y="0"/>
          <a:chExt cx="0" cy="0"/>
        </a:xfrm>
      </p:grpSpPr>
      <p:sp>
        <p:nvSpPr>
          <p:cNvPr id="635" name="Google Shape;635;p143"/>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6" name="Google Shape;636;p143"/>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7" name="Google Shape;637;p143"/>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38" name="Google Shape;638;p143"/>
          <p:cNvSpPr/>
          <p:nvPr/>
        </p:nvSpPr>
        <p:spPr>
          <a:xfrm>
            <a:off x="-1" y="1096772"/>
            <a:ext cx="1977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39" name="Google Shape;639;p143"/>
          <p:cNvSpPr/>
          <p:nvPr/>
        </p:nvSpPr>
        <p:spPr>
          <a:xfrm>
            <a:off x="43686" y="5618904"/>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40" name="Google Shape;640;p143"/>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1" name="Shape 641"/>
        <p:cNvGrpSpPr/>
        <p:nvPr/>
      </p:nvGrpSpPr>
      <p:grpSpPr>
        <a:xfrm>
          <a:off x="0" y="0"/>
          <a:ext cx="0" cy="0"/>
          <a:chOff x="0" y="0"/>
          <a:chExt cx="0" cy="0"/>
        </a:xfrm>
      </p:grpSpPr>
      <p:sp>
        <p:nvSpPr>
          <p:cNvPr id="642" name="Google Shape;642;p144"/>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3" name="Google Shape;643;p144"/>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4" name="Google Shape;644;p144"/>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5" name="Google Shape;645;p144"/>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46" name="Google Shape;646;p144"/>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47" name="Google Shape;647;p144"/>
          <p:cNvSpPr/>
          <p:nvPr/>
        </p:nvSpPr>
        <p:spPr>
          <a:xfrm>
            <a:off x="8803674" y="1096772"/>
            <a:ext cx="3402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2"/>
              </a:solidFill>
              <a:latin typeface="Arial"/>
              <a:ea typeface="Arial"/>
              <a:cs typeface="Arial"/>
              <a:sym typeface="Arial"/>
            </a:endParaRPr>
          </a:p>
        </p:txBody>
      </p:sp>
      <p:sp>
        <p:nvSpPr>
          <p:cNvPr id="648" name="Google Shape;648;p144"/>
          <p:cNvSpPr/>
          <p:nvPr/>
        </p:nvSpPr>
        <p:spPr>
          <a:xfrm>
            <a:off x="8648465" y="5618904"/>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49" name="Shape 649"/>
        <p:cNvGrpSpPr/>
        <p:nvPr/>
      </p:nvGrpSpPr>
      <p:grpSpPr>
        <a:xfrm>
          <a:off x="0" y="0"/>
          <a:ext cx="0" cy="0"/>
          <a:chOff x="0" y="0"/>
          <a:chExt cx="0" cy="0"/>
        </a:xfrm>
      </p:grpSpPr>
      <p:sp>
        <p:nvSpPr>
          <p:cNvPr id="650" name="Google Shape;650;p145"/>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1" name="Google Shape;651;p145"/>
          <p:cNvSpPr txBox="1"/>
          <p:nvPr>
            <p:ph idx="1" type="body"/>
          </p:nvPr>
        </p:nvSpPr>
        <p:spPr>
          <a:xfrm>
            <a:off x="423834" y="2691638"/>
            <a:ext cx="3710100" cy="318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750"/>
              </a:spcBef>
              <a:spcAft>
                <a:spcPts val="0"/>
              </a:spcAft>
              <a:buClr>
                <a:schemeClr val="dk1"/>
              </a:buClr>
              <a:buSzPts val="1800"/>
              <a:buChar char="–"/>
              <a:defRPr/>
            </a:lvl1pPr>
            <a:lvl2pPr indent="-342900" lvl="1" marL="914400" algn="l">
              <a:lnSpc>
                <a:spcPct val="100000"/>
              </a:lnSpc>
              <a:spcBef>
                <a:spcPts val="375"/>
              </a:spcBef>
              <a:spcAft>
                <a:spcPts val="0"/>
              </a:spcAft>
              <a:buClr>
                <a:schemeClr val="dk1"/>
              </a:buClr>
              <a:buSzPts val="1800"/>
              <a:buChar char="–"/>
              <a:defRPr/>
            </a:lvl2pPr>
            <a:lvl3pPr indent="-342900" lvl="2" marL="1371600" algn="l">
              <a:lnSpc>
                <a:spcPct val="100000"/>
              </a:lnSpc>
              <a:spcBef>
                <a:spcPts val="375"/>
              </a:spcBef>
              <a:spcAft>
                <a:spcPts val="0"/>
              </a:spcAft>
              <a:buClr>
                <a:schemeClr val="dk1"/>
              </a:buClr>
              <a:buSzPts val="1800"/>
              <a:buChar char="–"/>
              <a:defRPr/>
            </a:lvl3pPr>
            <a:lvl4pPr indent="-342900" lvl="3" marL="1828800" algn="l">
              <a:lnSpc>
                <a:spcPct val="100000"/>
              </a:lnSpc>
              <a:spcBef>
                <a:spcPts val="375"/>
              </a:spcBef>
              <a:spcAft>
                <a:spcPts val="0"/>
              </a:spcAft>
              <a:buClr>
                <a:schemeClr val="dk1"/>
              </a:buClr>
              <a:buSzPts val="1800"/>
              <a:buChar char="–"/>
              <a:defRPr/>
            </a:lvl4pPr>
            <a:lvl5pPr indent="-342900" lvl="4" marL="2286000" algn="l">
              <a:lnSpc>
                <a:spcPct val="10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52" name="Google Shape;652;p145"/>
          <p:cNvSpPr txBox="1"/>
          <p:nvPr>
            <p:ph idx="2" type="body"/>
          </p:nvPr>
        </p:nvSpPr>
        <p:spPr>
          <a:xfrm>
            <a:off x="4557678" y="2691638"/>
            <a:ext cx="3710100" cy="318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750"/>
              </a:spcBef>
              <a:spcAft>
                <a:spcPts val="0"/>
              </a:spcAft>
              <a:buClr>
                <a:schemeClr val="dk1"/>
              </a:buClr>
              <a:buSzPts val="1800"/>
              <a:buChar char="–"/>
              <a:defRPr/>
            </a:lvl1pPr>
            <a:lvl2pPr indent="-342900" lvl="1" marL="914400" algn="l">
              <a:lnSpc>
                <a:spcPct val="100000"/>
              </a:lnSpc>
              <a:spcBef>
                <a:spcPts val="375"/>
              </a:spcBef>
              <a:spcAft>
                <a:spcPts val="0"/>
              </a:spcAft>
              <a:buClr>
                <a:schemeClr val="dk1"/>
              </a:buClr>
              <a:buSzPts val="1800"/>
              <a:buChar char="–"/>
              <a:defRPr/>
            </a:lvl2pPr>
            <a:lvl3pPr indent="-342900" lvl="2" marL="1371600" algn="l">
              <a:lnSpc>
                <a:spcPct val="100000"/>
              </a:lnSpc>
              <a:spcBef>
                <a:spcPts val="375"/>
              </a:spcBef>
              <a:spcAft>
                <a:spcPts val="0"/>
              </a:spcAft>
              <a:buClr>
                <a:schemeClr val="dk1"/>
              </a:buClr>
              <a:buSzPts val="1800"/>
              <a:buChar char="–"/>
              <a:defRPr/>
            </a:lvl3pPr>
            <a:lvl4pPr indent="-342900" lvl="3" marL="1828800" algn="l">
              <a:lnSpc>
                <a:spcPct val="100000"/>
              </a:lnSpc>
              <a:spcBef>
                <a:spcPts val="375"/>
              </a:spcBef>
              <a:spcAft>
                <a:spcPts val="0"/>
              </a:spcAft>
              <a:buClr>
                <a:schemeClr val="dk1"/>
              </a:buClr>
              <a:buSzPts val="1800"/>
              <a:buChar char="–"/>
              <a:defRPr/>
            </a:lvl4pPr>
            <a:lvl5pPr indent="-342900" lvl="4" marL="2286000" algn="l">
              <a:lnSpc>
                <a:spcPct val="10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53" name="Google Shape;653;p145"/>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4" name="Google Shape;654;p145"/>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5" name="Google Shape;655;p145"/>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56" name="Google Shape;656;p145"/>
          <p:cNvSpPr/>
          <p:nvPr/>
        </p:nvSpPr>
        <p:spPr>
          <a:xfrm>
            <a:off x="8803674" y="1096772"/>
            <a:ext cx="3402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2"/>
              </a:solidFill>
              <a:latin typeface="Arial"/>
              <a:ea typeface="Arial"/>
              <a:cs typeface="Arial"/>
              <a:sym typeface="Arial"/>
            </a:endParaRPr>
          </a:p>
        </p:txBody>
      </p:sp>
      <p:sp>
        <p:nvSpPr>
          <p:cNvPr id="657" name="Google Shape;657;p145"/>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58" name="Google Shape;658;p145"/>
          <p:cNvSpPr/>
          <p:nvPr/>
        </p:nvSpPr>
        <p:spPr>
          <a:xfrm>
            <a:off x="8648465" y="5618904"/>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9" name="Shape 659"/>
        <p:cNvGrpSpPr/>
        <p:nvPr/>
      </p:nvGrpSpPr>
      <p:grpSpPr>
        <a:xfrm>
          <a:off x="0" y="0"/>
          <a:ext cx="0" cy="0"/>
          <a:chOff x="0" y="0"/>
          <a:chExt cx="0" cy="0"/>
        </a:xfrm>
      </p:grpSpPr>
      <p:sp>
        <p:nvSpPr>
          <p:cNvPr id="660" name="Google Shape;660;p146"/>
          <p:cNvSpPr/>
          <p:nvPr/>
        </p:nvSpPr>
        <p:spPr>
          <a:xfrm>
            <a:off x="3218261" y="1096772"/>
            <a:ext cx="55773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61" name="Google Shape;661;p146"/>
          <p:cNvSpPr/>
          <p:nvPr/>
        </p:nvSpPr>
        <p:spPr>
          <a:xfrm>
            <a:off x="3064779" y="5624451"/>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62" name="Google Shape;662;p146"/>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63" name="Google Shape;663;p146"/>
          <p:cNvSpPr txBox="1"/>
          <p:nvPr>
            <p:ph type="title"/>
          </p:nvPr>
        </p:nvSpPr>
        <p:spPr>
          <a:xfrm>
            <a:off x="423863" y="1881952"/>
            <a:ext cx="5502000" cy="19878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4" name="Google Shape;664;p146"/>
          <p:cNvSpPr txBox="1"/>
          <p:nvPr>
            <p:ph idx="1" type="body"/>
          </p:nvPr>
        </p:nvSpPr>
        <p:spPr>
          <a:xfrm>
            <a:off x="423862" y="3869662"/>
            <a:ext cx="5502000" cy="948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1800"/>
              <a:buNone/>
              <a:defRPr sz="1800">
                <a:solidFill>
                  <a:schemeClr val="dk1"/>
                </a:solidFill>
              </a:defRPr>
            </a:lvl1pPr>
            <a:lvl2pPr indent="-228600" lvl="1" marL="914400" algn="l">
              <a:lnSpc>
                <a:spcPct val="100000"/>
              </a:lnSpc>
              <a:spcBef>
                <a:spcPts val="375"/>
              </a:spcBef>
              <a:spcAft>
                <a:spcPts val="0"/>
              </a:spcAft>
              <a:buClr>
                <a:srgbClr val="888888"/>
              </a:buClr>
              <a:buSzPts val="1500"/>
              <a:buNone/>
              <a:defRPr sz="1500">
                <a:solidFill>
                  <a:srgbClr val="888888"/>
                </a:solidFill>
              </a:defRPr>
            </a:lvl2pPr>
            <a:lvl3pPr indent="-228600" lvl="2" marL="1371600" algn="l">
              <a:lnSpc>
                <a:spcPct val="100000"/>
              </a:lnSpc>
              <a:spcBef>
                <a:spcPts val="375"/>
              </a:spcBef>
              <a:spcAft>
                <a:spcPts val="0"/>
              </a:spcAft>
              <a:buClr>
                <a:srgbClr val="888888"/>
              </a:buClr>
              <a:buSzPts val="1350"/>
              <a:buNone/>
              <a:defRPr sz="1350">
                <a:solidFill>
                  <a:srgbClr val="888888"/>
                </a:solidFill>
              </a:defRPr>
            </a:lvl3pPr>
            <a:lvl4pPr indent="-228600" lvl="3" marL="1828800" algn="l">
              <a:lnSpc>
                <a:spcPct val="100000"/>
              </a:lnSpc>
              <a:spcBef>
                <a:spcPts val="375"/>
              </a:spcBef>
              <a:spcAft>
                <a:spcPts val="0"/>
              </a:spcAft>
              <a:buClr>
                <a:srgbClr val="888888"/>
              </a:buClr>
              <a:buSzPts val="1200"/>
              <a:buNone/>
              <a:defRPr sz="1200">
                <a:solidFill>
                  <a:srgbClr val="888888"/>
                </a:solidFill>
              </a:defRPr>
            </a:lvl4pPr>
            <a:lvl5pPr indent="-228600" lvl="4" marL="2286000" algn="l">
              <a:lnSpc>
                <a:spcPct val="10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665" name="Google Shape;665;p146"/>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6" name="Google Shape;666;p146"/>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7" name="Google Shape;667;p146"/>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52" name="Shape 52"/>
        <p:cNvGrpSpPr/>
        <p:nvPr/>
      </p:nvGrpSpPr>
      <p:grpSpPr>
        <a:xfrm>
          <a:off x="0" y="0"/>
          <a:ext cx="0" cy="0"/>
          <a:chOff x="0" y="0"/>
          <a:chExt cx="0" cy="0"/>
        </a:xfrm>
      </p:grpSpPr>
      <p:sp>
        <p:nvSpPr>
          <p:cNvPr id="53" name="Google Shape;53;p60"/>
          <p:cNvSpPr/>
          <p:nvPr/>
        </p:nvSpPr>
        <p:spPr>
          <a:xfrm>
            <a:off x="0" y="-646"/>
            <a:ext cx="228600" cy="76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60"/>
          <p:cNvSpPr/>
          <p:nvPr/>
        </p:nvSpPr>
        <p:spPr>
          <a:xfrm>
            <a:off x="228600" y="0"/>
            <a:ext cx="457200" cy="762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60"/>
          <p:cNvSpPr/>
          <p:nvPr/>
        </p:nvSpPr>
        <p:spPr>
          <a:xfrm>
            <a:off x="685800" y="0"/>
            <a:ext cx="685800" cy="762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 name="Google Shape;56;p60"/>
          <p:cNvSpPr/>
          <p:nvPr/>
        </p:nvSpPr>
        <p:spPr>
          <a:xfrm>
            <a:off x="1371600" y="0"/>
            <a:ext cx="3200400" cy="75600"/>
          </a:xfrm>
          <a:prstGeom prst="rect">
            <a:avLst/>
          </a:prstGeom>
          <a:solidFill>
            <a:srgbClr val="FFF4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60"/>
          <p:cNvSpPr/>
          <p:nvPr/>
        </p:nvSpPr>
        <p:spPr>
          <a:xfrm>
            <a:off x="4572000" y="0"/>
            <a:ext cx="2209800" cy="75600"/>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60"/>
          <p:cNvSpPr/>
          <p:nvPr/>
        </p:nvSpPr>
        <p:spPr>
          <a:xfrm>
            <a:off x="6781800" y="0"/>
            <a:ext cx="2362200" cy="75600"/>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 name="Google Shape;59;p60"/>
          <p:cNvSpPr txBox="1"/>
          <p:nvPr>
            <p:ph idx="1" type="body"/>
          </p:nvPr>
        </p:nvSpPr>
        <p:spPr>
          <a:xfrm>
            <a:off x="416014" y="2057400"/>
            <a:ext cx="8270700" cy="3962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 name="Google Shape;60;p60"/>
          <p:cNvSpPr txBox="1"/>
          <p:nvPr>
            <p:ph idx="2" type="body"/>
          </p:nvPr>
        </p:nvSpPr>
        <p:spPr>
          <a:xfrm>
            <a:off x="457200" y="666750"/>
            <a:ext cx="82296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3200"/>
              <a:buFont typeface="Arial"/>
              <a:buNone/>
              <a:defRPr b="0" i="0" sz="3200" u="none" cap="none" strike="noStrike">
                <a:solidFill>
                  <a:schemeClr val="dk2"/>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60"/>
          <p:cNvSpPr txBox="1"/>
          <p:nvPr>
            <p:ph idx="3" type="body"/>
          </p:nvPr>
        </p:nvSpPr>
        <p:spPr>
          <a:xfrm>
            <a:off x="457200" y="1152525"/>
            <a:ext cx="8248800" cy="523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62" name="Google Shape;62;p60"/>
          <p:cNvPicPr preferRelativeResize="0"/>
          <p:nvPr/>
        </p:nvPicPr>
        <p:blipFill rotWithShape="1">
          <a:blip r:embed="rId2">
            <a:alphaModFix/>
          </a:blip>
          <a:srcRect b="0" l="0" r="0" t="0"/>
          <a:stretch/>
        </p:blipFill>
        <p:spPr>
          <a:xfrm>
            <a:off x="7110577" y="6327794"/>
            <a:ext cx="1799441" cy="298007"/>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8" name="Shape 668"/>
        <p:cNvGrpSpPr/>
        <p:nvPr/>
      </p:nvGrpSpPr>
      <p:grpSpPr>
        <a:xfrm>
          <a:off x="0" y="0"/>
          <a:ext cx="0" cy="0"/>
          <a:chOff x="0" y="0"/>
          <a:chExt cx="0" cy="0"/>
        </a:xfrm>
      </p:grpSpPr>
      <p:sp>
        <p:nvSpPr>
          <p:cNvPr id="669" name="Google Shape;669;p147"/>
          <p:cNvSpPr txBox="1"/>
          <p:nvPr>
            <p:ph type="title"/>
          </p:nvPr>
        </p:nvSpPr>
        <p:spPr>
          <a:xfrm>
            <a:off x="423833" y="1204721"/>
            <a:ext cx="6199500" cy="1444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0" name="Google Shape;670;p147"/>
          <p:cNvSpPr txBox="1"/>
          <p:nvPr>
            <p:ph idx="1" type="body"/>
          </p:nvPr>
        </p:nvSpPr>
        <p:spPr>
          <a:xfrm>
            <a:off x="423833" y="2691638"/>
            <a:ext cx="3710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2100"/>
              <a:buNone/>
              <a:defRPr b="1" sz="2100"/>
            </a:lvl1pPr>
            <a:lvl2pPr indent="-228600" lvl="1" marL="914400" algn="l">
              <a:lnSpc>
                <a:spcPct val="100000"/>
              </a:lnSpc>
              <a:spcBef>
                <a:spcPts val="375"/>
              </a:spcBef>
              <a:spcAft>
                <a:spcPts val="0"/>
              </a:spcAft>
              <a:buClr>
                <a:schemeClr val="dk1"/>
              </a:buClr>
              <a:buSzPts val="1500"/>
              <a:buNone/>
              <a:defRPr b="1" sz="1500"/>
            </a:lvl2pPr>
            <a:lvl3pPr indent="-228600" lvl="2" marL="1371600" algn="l">
              <a:lnSpc>
                <a:spcPct val="100000"/>
              </a:lnSpc>
              <a:spcBef>
                <a:spcPts val="375"/>
              </a:spcBef>
              <a:spcAft>
                <a:spcPts val="0"/>
              </a:spcAft>
              <a:buClr>
                <a:schemeClr val="dk1"/>
              </a:buClr>
              <a:buSzPts val="1350"/>
              <a:buNone/>
              <a:defRPr b="1" sz="1350"/>
            </a:lvl3pPr>
            <a:lvl4pPr indent="-228600" lvl="3" marL="1828800" algn="l">
              <a:lnSpc>
                <a:spcPct val="100000"/>
              </a:lnSpc>
              <a:spcBef>
                <a:spcPts val="375"/>
              </a:spcBef>
              <a:spcAft>
                <a:spcPts val="0"/>
              </a:spcAft>
              <a:buClr>
                <a:schemeClr val="dk1"/>
              </a:buClr>
              <a:buSzPts val="1200"/>
              <a:buNone/>
              <a:defRPr b="1" sz="1200"/>
            </a:lvl4pPr>
            <a:lvl5pPr indent="-228600" lvl="4" marL="2286000" algn="l">
              <a:lnSpc>
                <a:spcPct val="10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71" name="Google Shape;671;p147"/>
          <p:cNvSpPr txBox="1"/>
          <p:nvPr>
            <p:ph idx="2" type="body"/>
          </p:nvPr>
        </p:nvSpPr>
        <p:spPr>
          <a:xfrm>
            <a:off x="423833" y="3515550"/>
            <a:ext cx="3710100" cy="236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750"/>
              </a:spcBef>
              <a:spcAft>
                <a:spcPts val="0"/>
              </a:spcAft>
              <a:buClr>
                <a:schemeClr val="dk1"/>
              </a:buClr>
              <a:buSzPts val="1800"/>
              <a:buChar char="–"/>
              <a:defRPr/>
            </a:lvl1pPr>
            <a:lvl2pPr indent="-342900" lvl="1" marL="914400" algn="l">
              <a:lnSpc>
                <a:spcPct val="100000"/>
              </a:lnSpc>
              <a:spcBef>
                <a:spcPts val="375"/>
              </a:spcBef>
              <a:spcAft>
                <a:spcPts val="0"/>
              </a:spcAft>
              <a:buClr>
                <a:schemeClr val="dk1"/>
              </a:buClr>
              <a:buSzPts val="1800"/>
              <a:buChar char="–"/>
              <a:defRPr/>
            </a:lvl2pPr>
            <a:lvl3pPr indent="-342900" lvl="2" marL="1371600" algn="l">
              <a:lnSpc>
                <a:spcPct val="100000"/>
              </a:lnSpc>
              <a:spcBef>
                <a:spcPts val="375"/>
              </a:spcBef>
              <a:spcAft>
                <a:spcPts val="0"/>
              </a:spcAft>
              <a:buClr>
                <a:schemeClr val="dk1"/>
              </a:buClr>
              <a:buSzPts val="1800"/>
              <a:buChar char="–"/>
              <a:defRPr/>
            </a:lvl3pPr>
            <a:lvl4pPr indent="-342900" lvl="3" marL="1828800" algn="l">
              <a:lnSpc>
                <a:spcPct val="100000"/>
              </a:lnSpc>
              <a:spcBef>
                <a:spcPts val="375"/>
              </a:spcBef>
              <a:spcAft>
                <a:spcPts val="0"/>
              </a:spcAft>
              <a:buClr>
                <a:schemeClr val="dk1"/>
              </a:buClr>
              <a:buSzPts val="1800"/>
              <a:buChar char="–"/>
              <a:defRPr/>
            </a:lvl4pPr>
            <a:lvl5pPr indent="-342900" lvl="4" marL="2286000" algn="l">
              <a:lnSpc>
                <a:spcPct val="10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72" name="Google Shape;672;p147"/>
          <p:cNvSpPr txBox="1"/>
          <p:nvPr>
            <p:ph idx="3" type="body"/>
          </p:nvPr>
        </p:nvSpPr>
        <p:spPr>
          <a:xfrm>
            <a:off x="4557649" y="2691162"/>
            <a:ext cx="3710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2100"/>
              <a:buNone/>
              <a:defRPr b="1" sz="2100"/>
            </a:lvl1pPr>
            <a:lvl2pPr indent="-228600" lvl="1" marL="914400" algn="l">
              <a:lnSpc>
                <a:spcPct val="100000"/>
              </a:lnSpc>
              <a:spcBef>
                <a:spcPts val="375"/>
              </a:spcBef>
              <a:spcAft>
                <a:spcPts val="0"/>
              </a:spcAft>
              <a:buClr>
                <a:schemeClr val="dk1"/>
              </a:buClr>
              <a:buSzPts val="1500"/>
              <a:buNone/>
              <a:defRPr b="1" sz="1500"/>
            </a:lvl2pPr>
            <a:lvl3pPr indent="-228600" lvl="2" marL="1371600" algn="l">
              <a:lnSpc>
                <a:spcPct val="100000"/>
              </a:lnSpc>
              <a:spcBef>
                <a:spcPts val="375"/>
              </a:spcBef>
              <a:spcAft>
                <a:spcPts val="0"/>
              </a:spcAft>
              <a:buClr>
                <a:schemeClr val="dk1"/>
              </a:buClr>
              <a:buSzPts val="1350"/>
              <a:buNone/>
              <a:defRPr b="1" sz="1350"/>
            </a:lvl3pPr>
            <a:lvl4pPr indent="-228600" lvl="3" marL="1828800" algn="l">
              <a:lnSpc>
                <a:spcPct val="100000"/>
              </a:lnSpc>
              <a:spcBef>
                <a:spcPts val="375"/>
              </a:spcBef>
              <a:spcAft>
                <a:spcPts val="0"/>
              </a:spcAft>
              <a:buClr>
                <a:schemeClr val="dk1"/>
              </a:buClr>
              <a:buSzPts val="1200"/>
              <a:buNone/>
              <a:defRPr b="1" sz="1200"/>
            </a:lvl4pPr>
            <a:lvl5pPr indent="-228600" lvl="4" marL="2286000" algn="l">
              <a:lnSpc>
                <a:spcPct val="10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73" name="Google Shape;673;p147"/>
          <p:cNvSpPr txBox="1"/>
          <p:nvPr>
            <p:ph idx="4" type="body"/>
          </p:nvPr>
        </p:nvSpPr>
        <p:spPr>
          <a:xfrm>
            <a:off x="4557649" y="3515074"/>
            <a:ext cx="3710100" cy="236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750"/>
              </a:spcBef>
              <a:spcAft>
                <a:spcPts val="0"/>
              </a:spcAft>
              <a:buClr>
                <a:schemeClr val="dk1"/>
              </a:buClr>
              <a:buSzPts val="1800"/>
              <a:buChar char="–"/>
              <a:defRPr/>
            </a:lvl1pPr>
            <a:lvl2pPr indent="-342900" lvl="1" marL="914400" algn="l">
              <a:lnSpc>
                <a:spcPct val="100000"/>
              </a:lnSpc>
              <a:spcBef>
                <a:spcPts val="375"/>
              </a:spcBef>
              <a:spcAft>
                <a:spcPts val="0"/>
              </a:spcAft>
              <a:buClr>
                <a:schemeClr val="dk1"/>
              </a:buClr>
              <a:buSzPts val="1800"/>
              <a:buChar char="–"/>
              <a:defRPr/>
            </a:lvl2pPr>
            <a:lvl3pPr indent="-342900" lvl="2" marL="1371600" algn="l">
              <a:lnSpc>
                <a:spcPct val="100000"/>
              </a:lnSpc>
              <a:spcBef>
                <a:spcPts val="375"/>
              </a:spcBef>
              <a:spcAft>
                <a:spcPts val="0"/>
              </a:spcAft>
              <a:buClr>
                <a:schemeClr val="dk1"/>
              </a:buClr>
              <a:buSzPts val="1800"/>
              <a:buChar char="–"/>
              <a:defRPr/>
            </a:lvl3pPr>
            <a:lvl4pPr indent="-342900" lvl="3" marL="1828800" algn="l">
              <a:lnSpc>
                <a:spcPct val="100000"/>
              </a:lnSpc>
              <a:spcBef>
                <a:spcPts val="375"/>
              </a:spcBef>
              <a:spcAft>
                <a:spcPts val="0"/>
              </a:spcAft>
              <a:buClr>
                <a:schemeClr val="dk1"/>
              </a:buClr>
              <a:buSzPts val="1800"/>
              <a:buChar char="–"/>
              <a:defRPr/>
            </a:lvl4pPr>
            <a:lvl5pPr indent="-342900" lvl="4" marL="2286000" algn="l">
              <a:lnSpc>
                <a:spcPct val="10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74" name="Google Shape;674;p147"/>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5" name="Google Shape;675;p147"/>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6" name="Google Shape;676;p147"/>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77" name="Google Shape;677;p147"/>
          <p:cNvSpPr/>
          <p:nvPr/>
        </p:nvSpPr>
        <p:spPr>
          <a:xfrm>
            <a:off x="8803674" y="1096772"/>
            <a:ext cx="3402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2"/>
              </a:solidFill>
              <a:latin typeface="Arial"/>
              <a:ea typeface="Arial"/>
              <a:cs typeface="Arial"/>
              <a:sym typeface="Arial"/>
            </a:endParaRPr>
          </a:p>
        </p:txBody>
      </p:sp>
      <p:sp>
        <p:nvSpPr>
          <p:cNvPr id="678" name="Google Shape;678;p147"/>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79" name="Google Shape;679;p147"/>
          <p:cNvSpPr/>
          <p:nvPr/>
        </p:nvSpPr>
        <p:spPr>
          <a:xfrm>
            <a:off x="8648465" y="5618904"/>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0" name="Shape 680"/>
        <p:cNvGrpSpPr/>
        <p:nvPr/>
      </p:nvGrpSpPr>
      <p:grpSpPr>
        <a:xfrm>
          <a:off x="0" y="0"/>
          <a:ext cx="0" cy="0"/>
          <a:chOff x="0" y="0"/>
          <a:chExt cx="0" cy="0"/>
        </a:xfrm>
      </p:grpSpPr>
      <p:sp>
        <p:nvSpPr>
          <p:cNvPr id="681" name="Google Shape;681;p148"/>
          <p:cNvSpPr txBox="1"/>
          <p:nvPr>
            <p:ph type="title"/>
          </p:nvPr>
        </p:nvSpPr>
        <p:spPr>
          <a:xfrm>
            <a:off x="423862" y="1203800"/>
            <a:ext cx="3086100" cy="1077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400"/>
              <a:buFont typeface="Play"/>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2" name="Google Shape;682;p148"/>
          <p:cNvSpPr txBox="1"/>
          <p:nvPr>
            <p:ph idx="1" type="body"/>
          </p:nvPr>
        </p:nvSpPr>
        <p:spPr>
          <a:xfrm>
            <a:off x="4208860" y="1508253"/>
            <a:ext cx="4204800" cy="4045800"/>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750"/>
              </a:spcBef>
              <a:spcAft>
                <a:spcPts val="0"/>
              </a:spcAft>
              <a:buClr>
                <a:schemeClr val="dk1"/>
              </a:buClr>
              <a:buSzPts val="2100"/>
              <a:buChar char="–"/>
              <a:defRPr sz="2100"/>
            </a:lvl1pPr>
            <a:lvl2pPr indent="-342900" lvl="1" marL="914400" algn="l">
              <a:lnSpc>
                <a:spcPct val="100000"/>
              </a:lnSpc>
              <a:spcBef>
                <a:spcPts val="375"/>
              </a:spcBef>
              <a:spcAft>
                <a:spcPts val="0"/>
              </a:spcAft>
              <a:buClr>
                <a:schemeClr val="dk1"/>
              </a:buClr>
              <a:buSzPts val="1800"/>
              <a:buChar char="–"/>
              <a:defRPr sz="1800"/>
            </a:lvl2pPr>
            <a:lvl3pPr indent="-323850" lvl="2" marL="1371600" algn="l">
              <a:lnSpc>
                <a:spcPct val="100000"/>
              </a:lnSpc>
              <a:spcBef>
                <a:spcPts val="375"/>
              </a:spcBef>
              <a:spcAft>
                <a:spcPts val="0"/>
              </a:spcAft>
              <a:buClr>
                <a:schemeClr val="dk1"/>
              </a:buClr>
              <a:buSzPts val="1500"/>
              <a:buChar char="–"/>
              <a:defRPr sz="1500"/>
            </a:lvl3pPr>
            <a:lvl4pPr indent="-314325" lvl="3" marL="1828800" algn="l">
              <a:lnSpc>
                <a:spcPct val="100000"/>
              </a:lnSpc>
              <a:spcBef>
                <a:spcPts val="375"/>
              </a:spcBef>
              <a:spcAft>
                <a:spcPts val="0"/>
              </a:spcAft>
              <a:buClr>
                <a:schemeClr val="dk1"/>
              </a:buClr>
              <a:buSzPts val="1350"/>
              <a:buChar char="–"/>
              <a:defRPr sz="1350"/>
            </a:lvl4pPr>
            <a:lvl5pPr indent="-304800" lvl="4" marL="2286000" algn="l">
              <a:lnSpc>
                <a:spcPct val="100000"/>
              </a:lnSpc>
              <a:spcBef>
                <a:spcPts val="375"/>
              </a:spcBef>
              <a:spcAft>
                <a:spcPts val="0"/>
              </a:spcAft>
              <a:buClr>
                <a:schemeClr val="dk1"/>
              </a:buClr>
              <a:buSzPts val="1200"/>
              <a:buChar char="–"/>
              <a:defRPr sz="12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83" name="Google Shape;683;p148"/>
          <p:cNvSpPr txBox="1"/>
          <p:nvPr>
            <p:ph idx="2" type="body"/>
          </p:nvPr>
        </p:nvSpPr>
        <p:spPr>
          <a:xfrm>
            <a:off x="423862" y="2368295"/>
            <a:ext cx="3086100" cy="31857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1200"/>
              <a:buNone/>
              <a:defRPr sz="1200"/>
            </a:lvl1pPr>
            <a:lvl2pPr indent="-228600" lvl="1" marL="914400" algn="l">
              <a:lnSpc>
                <a:spcPct val="100000"/>
              </a:lnSpc>
              <a:spcBef>
                <a:spcPts val="375"/>
              </a:spcBef>
              <a:spcAft>
                <a:spcPts val="0"/>
              </a:spcAft>
              <a:buClr>
                <a:schemeClr val="dk1"/>
              </a:buClr>
              <a:buSzPts val="1050"/>
              <a:buNone/>
              <a:defRPr sz="1050"/>
            </a:lvl2pPr>
            <a:lvl3pPr indent="-228600" lvl="2" marL="1371600" algn="l">
              <a:lnSpc>
                <a:spcPct val="100000"/>
              </a:lnSpc>
              <a:spcBef>
                <a:spcPts val="375"/>
              </a:spcBef>
              <a:spcAft>
                <a:spcPts val="0"/>
              </a:spcAft>
              <a:buClr>
                <a:schemeClr val="dk1"/>
              </a:buClr>
              <a:buSzPts val="900"/>
              <a:buNone/>
              <a:defRPr sz="900"/>
            </a:lvl3pPr>
            <a:lvl4pPr indent="-228600" lvl="3" marL="1828800" algn="l">
              <a:lnSpc>
                <a:spcPct val="100000"/>
              </a:lnSpc>
              <a:spcBef>
                <a:spcPts val="375"/>
              </a:spcBef>
              <a:spcAft>
                <a:spcPts val="0"/>
              </a:spcAft>
              <a:buClr>
                <a:schemeClr val="dk1"/>
              </a:buClr>
              <a:buSzPts val="750"/>
              <a:buNone/>
              <a:defRPr sz="750"/>
            </a:lvl4pPr>
            <a:lvl5pPr indent="-228600" lvl="4" marL="2286000" algn="l">
              <a:lnSpc>
                <a:spcPct val="10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84" name="Google Shape;684;p148"/>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5" name="Google Shape;685;p148"/>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6" name="Google Shape;686;p148"/>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87" name="Google Shape;687;p148"/>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88" name="Google Shape;688;p148"/>
          <p:cNvSpPr/>
          <p:nvPr/>
        </p:nvSpPr>
        <p:spPr>
          <a:xfrm>
            <a:off x="-1" y="1096772"/>
            <a:ext cx="1977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89" name="Google Shape;689;p148"/>
          <p:cNvSpPr/>
          <p:nvPr/>
        </p:nvSpPr>
        <p:spPr>
          <a:xfrm>
            <a:off x="43686" y="5618904"/>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0" name="Shape 690"/>
        <p:cNvGrpSpPr/>
        <p:nvPr/>
      </p:nvGrpSpPr>
      <p:grpSpPr>
        <a:xfrm>
          <a:off x="0" y="0"/>
          <a:ext cx="0" cy="0"/>
          <a:chOff x="0" y="0"/>
          <a:chExt cx="0" cy="0"/>
        </a:xfrm>
      </p:grpSpPr>
      <p:sp>
        <p:nvSpPr>
          <p:cNvPr id="691" name="Google Shape;691;p149"/>
          <p:cNvSpPr txBox="1"/>
          <p:nvPr>
            <p:ph type="title"/>
          </p:nvPr>
        </p:nvSpPr>
        <p:spPr>
          <a:xfrm>
            <a:off x="423862" y="1203800"/>
            <a:ext cx="3086100" cy="1077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400"/>
              <a:buFont typeface="Play"/>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2" name="Google Shape;692;p149"/>
          <p:cNvSpPr/>
          <p:nvPr>
            <p:ph idx="2" type="pic"/>
          </p:nvPr>
        </p:nvSpPr>
        <p:spPr>
          <a:xfrm>
            <a:off x="4223363" y="1096772"/>
            <a:ext cx="4572300" cy="5761200"/>
          </a:xfrm>
          <a:prstGeom prst="rect">
            <a:avLst/>
          </a:prstGeom>
          <a:solidFill>
            <a:schemeClr val="lt2"/>
          </a:solidFill>
          <a:ln>
            <a:noFill/>
          </a:ln>
        </p:spPr>
      </p:sp>
      <p:sp>
        <p:nvSpPr>
          <p:cNvPr id="693" name="Google Shape;693;p149"/>
          <p:cNvSpPr txBox="1"/>
          <p:nvPr>
            <p:ph idx="1" type="body"/>
          </p:nvPr>
        </p:nvSpPr>
        <p:spPr>
          <a:xfrm>
            <a:off x="423862" y="2370666"/>
            <a:ext cx="3086100" cy="3183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1200"/>
              <a:buNone/>
              <a:defRPr sz="1200"/>
            </a:lvl1pPr>
            <a:lvl2pPr indent="-228600" lvl="1" marL="914400" algn="l">
              <a:lnSpc>
                <a:spcPct val="100000"/>
              </a:lnSpc>
              <a:spcBef>
                <a:spcPts val="375"/>
              </a:spcBef>
              <a:spcAft>
                <a:spcPts val="0"/>
              </a:spcAft>
              <a:buClr>
                <a:schemeClr val="dk1"/>
              </a:buClr>
              <a:buSzPts val="1050"/>
              <a:buNone/>
              <a:defRPr sz="1050"/>
            </a:lvl2pPr>
            <a:lvl3pPr indent="-228600" lvl="2" marL="1371600" algn="l">
              <a:lnSpc>
                <a:spcPct val="100000"/>
              </a:lnSpc>
              <a:spcBef>
                <a:spcPts val="375"/>
              </a:spcBef>
              <a:spcAft>
                <a:spcPts val="0"/>
              </a:spcAft>
              <a:buClr>
                <a:schemeClr val="dk1"/>
              </a:buClr>
              <a:buSzPts val="900"/>
              <a:buNone/>
              <a:defRPr sz="900"/>
            </a:lvl3pPr>
            <a:lvl4pPr indent="-228600" lvl="3" marL="1828800" algn="l">
              <a:lnSpc>
                <a:spcPct val="100000"/>
              </a:lnSpc>
              <a:spcBef>
                <a:spcPts val="375"/>
              </a:spcBef>
              <a:spcAft>
                <a:spcPts val="0"/>
              </a:spcAft>
              <a:buClr>
                <a:schemeClr val="dk1"/>
              </a:buClr>
              <a:buSzPts val="750"/>
              <a:buNone/>
              <a:defRPr sz="750"/>
            </a:lvl4pPr>
            <a:lvl5pPr indent="-228600" lvl="4" marL="2286000" algn="l">
              <a:lnSpc>
                <a:spcPct val="10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94" name="Google Shape;694;p149"/>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5" name="Google Shape;695;p149"/>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6" name="Google Shape;696;p149"/>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97" name="Google Shape;697;p149"/>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98" name="Google Shape;698;p149"/>
          <p:cNvSpPr/>
          <p:nvPr/>
        </p:nvSpPr>
        <p:spPr>
          <a:xfrm>
            <a:off x="-1" y="1096772"/>
            <a:ext cx="1977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99" name="Google Shape;699;p149"/>
          <p:cNvSpPr/>
          <p:nvPr/>
        </p:nvSpPr>
        <p:spPr>
          <a:xfrm>
            <a:off x="43686" y="5618904"/>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0" name="Shape 700"/>
        <p:cNvGrpSpPr/>
        <p:nvPr/>
      </p:nvGrpSpPr>
      <p:grpSpPr>
        <a:xfrm>
          <a:off x="0" y="0"/>
          <a:ext cx="0" cy="0"/>
          <a:chOff x="0" y="0"/>
          <a:chExt cx="0" cy="0"/>
        </a:xfrm>
      </p:grpSpPr>
      <p:sp>
        <p:nvSpPr>
          <p:cNvPr id="701" name="Google Shape;701;p150"/>
          <p:cNvSpPr/>
          <p:nvPr/>
        </p:nvSpPr>
        <p:spPr>
          <a:xfrm>
            <a:off x="5315377" y="1096772"/>
            <a:ext cx="34893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702" name="Google Shape;702;p150"/>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3" name="Google Shape;703;p150"/>
          <p:cNvSpPr txBox="1"/>
          <p:nvPr>
            <p:ph idx="1" type="body"/>
          </p:nvPr>
        </p:nvSpPr>
        <p:spPr>
          <a:xfrm rot="5400000">
            <a:off x="1929785" y="1185788"/>
            <a:ext cx="3188700" cy="6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750"/>
              </a:spcBef>
              <a:spcAft>
                <a:spcPts val="0"/>
              </a:spcAft>
              <a:buClr>
                <a:schemeClr val="dk1"/>
              </a:buClr>
              <a:buSzPts val="1800"/>
              <a:buChar char="–"/>
              <a:defRPr/>
            </a:lvl1pPr>
            <a:lvl2pPr indent="-342900" lvl="1" marL="914400" algn="l">
              <a:lnSpc>
                <a:spcPct val="100000"/>
              </a:lnSpc>
              <a:spcBef>
                <a:spcPts val="375"/>
              </a:spcBef>
              <a:spcAft>
                <a:spcPts val="0"/>
              </a:spcAft>
              <a:buClr>
                <a:schemeClr val="dk1"/>
              </a:buClr>
              <a:buSzPts val="1800"/>
              <a:buChar char="–"/>
              <a:defRPr/>
            </a:lvl2pPr>
            <a:lvl3pPr indent="-342900" lvl="2" marL="1371600" algn="l">
              <a:lnSpc>
                <a:spcPct val="100000"/>
              </a:lnSpc>
              <a:spcBef>
                <a:spcPts val="375"/>
              </a:spcBef>
              <a:spcAft>
                <a:spcPts val="0"/>
              </a:spcAft>
              <a:buClr>
                <a:schemeClr val="dk1"/>
              </a:buClr>
              <a:buSzPts val="1800"/>
              <a:buChar char="–"/>
              <a:defRPr/>
            </a:lvl3pPr>
            <a:lvl4pPr indent="-342900" lvl="3" marL="1828800" algn="l">
              <a:lnSpc>
                <a:spcPct val="100000"/>
              </a:lnSpc>
              <a:spcBef>
                <a:spcPts val="375"/>
              </a:spcBef>
              <a:spcAft>
                <a:spcPts val="0"/>
              </a:spcAft>
              <a:buClr>
                <a:schemeClr val="dk1"/>
              </a:buClr>
              <a:buSzPts val="1800"/>
              <a:buChar char="–"/>
              <a:defRPr/>
            </a:lvl4pPr>
            <a:lvl5pPr indent="-342900" lvl="4" marL="2286000" algn="l">
              <a:lnSpc>
                <a:spcPct val="10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04" name="Google Shape;704;p150"/>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5" name="Google Shape;705;p150"/>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6" name="Google Shape;706;p150"/>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07" name="Google Shape;707;p150"/>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708" name="Google Shape;708;p150"/>
          <p:cNvSpPr/>
          <p:nvPr/>
        </p:nvSpPr>
        <p:spPr>
          <a:xfrm>
            <a:off x="8561388" y="5618904"/>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09" name="Shape 709"/>
        <p:cNvGrpSpPr/>
        <p:nvPr/>
      </p:nvGrpSpPr>
      <p:grpSpPr>
        <a:xfrm>
          <a:off x="0" y="0"/>
          <a:ext cx="0" cy="0"/>
          <a:chOff x="0" y="0"/>
          <a:chExt cx="0" cy="0"/>
        </a:xfrm>
      </p:grpSpPr>
      <p:sp>
        <p:nvSpPr>
          <p:cNvPr id="710" name="Google Shape;710;p151"/>
          <p:cNvSpPr txBox="1"/>
          <p:nvPr>
            <p:ph type="title"/>
          </p:nvPr>
        </p:nvSpPr>
        <p:spPr>
          <a:xfrm rot="5400000">
            <a:off x="5373470" y="2848122"/>
            <a:ext cx="4676700" cy="13899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1" name="Google Shape;711;p151"/>
          <p:cNvSpPr txBox="1"/>
          <p:nvPr>
            <p:ph idx="1" type="body"/>
          </p:nvPr>
        </p:nvSpPr>
        <p:spPr>
          <a:xfrm rot="5400000">
            <a:off x="1484636" y="450372"/>
            <a:ext cx="4696800" cy="62055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750"/>
              </a:spcBef>
              <a:spcAft>
                <a:spcPts val="0"/>
              </a:spcAft>
              <a:buClr>
                <a:schemeClr val="dk1"/>
              </a:buClr>
              <a:buSzPts val="1800"/>
              <a:buChar char="–"/>
              <a:defRPr/>
            </a:lvl1pPr>
            <a:lvl2pPr indent="-342900" lvl="1" marL="914400" algn="l">
              <a:lnSpc>
                <a:spcPct val="100000"/>
              </a:lnSpc>
              <a:spcBef>
                <a:spcPts val="375"/>
              </a:spcBef>
              <a:spcAft>
                <a:spcPts val="0"/>
              </a:spcAft>
              <a:buClr>
                <a:schemeClr val="dk1"/>
              </a:buClr>
              <a:buSzPts val="1800"/>
              <a:buChar char="–"/>
              <a:defRPr/>
            </a:lvl2pPr>
            <a:lvl3pPr indent="-342900" lvl="2" marL="1371600" algn="l">
              <a:lnSpc>
                <a:spcPct val="100000"/>
              </a:lnSpc>
              <a:spcBef>
                <a:spcPts val="375"/>
              </a:spcBef>
              <a:spcAft>
                <a:spcPts val="0"/>
              </a:spcAft>
              <a:buClr>
                <a:schemeClr val="dk1"/>
              </a:buClr>
              <a:buSzPts val="1800"/>
              <a:buChar char="–"/>
              <a:defRPr/>
            </a:lvl3pPr>
            <a:lvl4pPr indent="-342900" lvl="3" marL="1828800" algn="l">
              <a:lnSpc>
                <a:spcPct val="100000"/>
              </a:lnSpc>
              <a:spcBef>
                <a:spcPts val="375"/>
              </a:spcBef>
              <a:spcAft>
                <a:spcPts val="0"/>
              </a:spcAft>
              <a:buClr>
                <a:schemeClr val="dk1"/>
              </a:buClr>
              <a:buSzPts val="1800"/>
              <a:buChar char="–"/>
              <a:defRPr/>
            </a:lvl4pPr>
            <a:lvl5pPr indent="-342900" lvl="4" marL="2286000" algn="l">
              <a:lnSpc>
                <a:spcPct val="10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2" name="Google Shape;712;p151"/>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3" name="Google Shape;713;p151"/>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4" name="Google Shape;714;p151"/>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15" name="Google Shape;715;p151"/>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716" name="Google Shape;716;p151"/>
          <p:cNvSpPr/>
          <p:nvPr/>
        </p:nvSpPr>
        <p:spPr>
          <a:xfrm>
            <a:off x="-1" y="1096772"/>
            <a:ext cx="197700" cy="5761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717" name="Google Shape;717;p151"/>
          <p:cNvSpPr/>
          <p:nvPr/>
        </p:nvSpPr>
        <p:spPr>
          <a:xfrm>
            <a:off x="43686" y="5618904"/>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8" name="Shape 728"/>
        <p:cNvGrpSpPr/>
        <p:nvPr/>
      </p:nvGrpSpPr>
      <p:grpSpPr>
        <a:xfrm>
          <a:off x="0" y="0"/>
          <a:ext cx="0" cy="0"/>
          <a:chOff x="0" y="0"/>
          <a:chExt cx="0" cy="0"/>
        </a:xfrm>
      </p:grpSpPr>
      <p:sp>
        <p:nvSpPr>
          <p:cNvPr id="729" name="Google Shape;729;p49"/>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49"/>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49"/>
          <p:cNvSpPr txBox="1"/>
          <p:nvPr>
            <p:ph type="title"/>
          </p:nvPr>
        </p:nvSpPr>
        <p:spPr>
          <a:xfrm>
            <a:off x="1958857" y="808057"/>
            <a:ext cx="5968800" cy="107730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2" name="Google Shape;732;p49"/>
          <p:cNvSpPr txBox="1"/>
          <p:nvPr>
            <p:ph idx="1" type="body"/>
          </p:nvPr>
        </p:nvSpPr>
        <p:spPr>
          <a:xfrm>
            <a:off x="2080199" y="2052116"/>
            <a:ext cx="5847300" cy="3997800"/>
          </a:xfrm>
          <a:prstGeom prst="rect">
            <a:avLst/>
          </a:prstGeom>
          <a:noFill/>
          <a:ln>
            <a:noFill/>
          </a:ln>
        </p:spPr>
        <p:txBody>
          <a:bodyPr anchorCtr="0" anchor="ctr" bIns="45700" lIns="91425" spcFirstLastPara="1" rIns="91425" wrap="square" tIns="45700">
            <a:normAutofit/>
          </a:bodyPr>
          <a:lstStyle>
            <a:lvl1pPr indent="-331470" lvl="0" marL="457200" algn="l">
              <a:lnSpc>
                <a:spcPct val="120000"/>
              </a:lnSpc>
              <a:spcBef>
                <a:spcPts val="750"/>
              </a:spcBef>
              <a:spcAft>
                <a:spcPts val="0"/>
              </a:spcAft>
              <a:buSzPts val="1620"/>
              <a:buChar char="▪"/>
              <a:defRPr/>
            </a:lvl1pPr>
            <a:lvl2pPr indent="-331469" lvl="1" marL="914400" algn="l">
              <a:lnSpc>
                <a:spcPct val="120000"/>
              </a:lnSpc>
              <a:spcBef>
                <a:spcPts val="450"/>
              </a:spcBef>
              <a:spcAft>
                <a:spcPts val="0"/>
              </a:spcAft>
              <a:buSzPts val="1620"/>
              <a:buChar char="▪"/>
              <a:defRPr/>
            </a:lvl2pPr>
            <a:lvl3pPr indent="-331469" lvl="2" marL="1371600" algn="l">
              <a:lnSpc>
                <a:spcPct val="120000"/>
              </a:lnSpc>
              <a:spcBef>
                <a:spcPts val="450"/>
              </a:spcBef>
              <a:spcAft>
                <a:spcPts val="0"/>
              </a:spcAft>
              <a:buSzPts val="1620"/>
              <a:buChar char="▪"/>
              <a:defRPr/>
            </a:lvl3pPr>
            <a:lvl4pPr indent="-331469" lvl="3" marL="1828800" algn="l">
              <a:lnSpc>
                <a:spcPct val="120000"/>
              </a:lnSpc>
              <a:spcBef>
                <a:spcPts val="450"/>
              </a:spcBef>
              <a:spcAft>
                <a:spcPts val="0"/>
              </a:spcAft>
              <a:buSzPts val="1620"/>
              <a:buChar char="▪"/>
              <a:defRPr/>
            </a:lvl4pPr>
            <a:lvl5pPr indent="-331470" lvl="4" marL="2286000" algn="l">
              <a:lnSpc>
                <a:spcPct val="120000"/>
              </a:lnSpc>
              <a:spcBef>
                <a:spcPts val="450"/>
              </a:spcBef>
              <a:spcAft>
                <a:spcPts val="0"/>
              </a:spcAft>
              <a:buSzPts val="1620"/>
              <a:buChar char="▪"/>
              <a:defRPr/>
            </a:lvl5pPr>
            <a:lvl6pPr indent="-331470" lvl="5" marL="2743200" algn="l">
              <a:lnSpc>
                <a:spcPct val="120000"/>
              </a:lnSpc>
              <a:spcBef>
                <a:spcPts val="450"/>
              </a:spcBef>
              <a:spcAft>
                <a:spcPts val="0"/>
              </a:spcAft>
              <a:buSzPts val="1620"/>
              <a:buChar char="▪"/>
              <a:defRPr/>
            </a:lvl6pPr>
            <a:lvl7pPr indent="-331470" lvl="6" marL="3200400" algn="l">
              <a:lnSpc>
                <a:spcPct val="120000"/>
              </a:lnSpc>
              <a:spcBef>
                <a:spcPts val="450"/>
              </a:spcBef>
              <a:spcAft>
                <a:spcPts val="0"/>
              </a:spcAft>
              <a:buSzPts val="1620"/>
              <a:buChar char="▪"/>
              <a:defRPr/>
            </a:lvl7pPr>
            <a:lvl8pPr indent="-331470" lvl="7" marL="3657600" algn="l">
              <a:lnSpc>
                <a:spcPct val="120000"/>
              </a:lnSpc>
              <a:spcBef>
                <a:spcPts val="450"/>
              </a:spcBef>
              <a:spcAft>
                <a:spcPts val="0"/>
              </a:spcAft>
              <a:buSzPts val="1620"/>
              <a:buChar char="▪"/>
              <a:defRPr/>
            </a:lvl8pPr>
            <a:lvl9pPr indent="-331470" lvl="8" marL="4114800" algn="l">
              <a:lnSpc>
                <a:spcPct val="120000"/>
              </a:lnSpc>
              <a:spcBef>
                <a:spcPts val="450"/>
              </a:spcBef>
              <a:spcAft>
                <a:spcPts val="450"/>
              </a:spcAft>
              <a:buSzPts val="1620"/>
              <a:buChar char="▪"/>
              <a:defRPr/>
            </a:lvl9pPr>
          </a:lstStyle>
          <a:p/>
        </p:txBody>
      </p:sp>
      <p:sp>
        <p:nvSpPr>
          <p:cNvPr id="733" name="Google Shape;733;p49"/>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4" name="Google Shape;734;p49"/>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5" name="Google Shape;735;p49"/>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36" name="Google Shape;736;p49"/>
          <p:cNvSpPr txBox="1"/>
          <p:nvPr/>
        </p:nvSpPr>
        <p:spPr>
          <a:xfrm>
            <a:off x="1646207" y="641225"/>
            <a:ext cx="311700" cy="300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accent6"/>
                </a:solidFill>
                <a:latin typeface="Noto Sans Symbols"/>
                <a:ea typeface="Noto Sans Symbols"/>
                <a:cs typeface="Noto Sans Symbols"/>
                <a:sym typeface="Noto Sans Symbols"/>
              </a:rPr>
              <a:t>◤</a:t>
            </a:r>
            <a:endParaRPr b="0" i="0" sz="750" u="none" cap="none" strike="noStrike">
              <a:solidFill>
                <a:schemeClr val="accent6"/>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737" name="Shape 737"/>
        <p:cNvGrpSpPr/>
        <p:nvPr/>
      </p:nvGrpSpPr>
      <p:grpSpPr>
        <a:xfrm>
          <a:off x="0" y="0"/>
          <a:ext cx="0" cy="0"/>
          <a:chOff x="0" y="0"/>
          <a:chExt cx="0" cy="0"/>
        </a:xfrm>
      </p:grpSpPr>
      <p:pic>
        <p:nvPicPr>
          <p:cNvPr descr="Droplets-HD-Content-R1d.png" id="738" name="Google Shape;738;p5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739" name="Google Shape;739;p50"/>
          <p:cNvSpPr txBox="1"/>
          <p:nvPr>
            <p:ph type="title"/>
          </p:nvPr>
        </p:nvSpPr>
        <p:spPr>
          <a:xfrm>
            <a:off x="1958857" y="808057"/>
            <a:ext cx="5968800" cy="107730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0" name="Google Shape;740;p50"/>
          <p:cNvSpPr txBox="1"/>
          <p:nvPr>
            <p:ph idx="1" type="body"/>
          </p:nvPr>
        </p:nvSpPr>
        <p:spPr>
          <a:xfrm>
            <a:off x="685330" y="2367093"/>
            <a:ext cx="7773000" cy="3424200"/>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750"/>
              </a:spcBef>
              <a:spcAft>
                <a:spcPts val="0"/>
              </a:spcAft>
              <a:buSzPts val="1620"/>
              <a:buChar char="▪"/>
              <a:defRPr/>
            </a:lvl1pPr>
            <a:lvl2pPr indent="-331469" lvl="1" marL="914400" algn="l">
              <a:lnSpc>
                <a:spcPct val="120000"/>
              </a:lnSpc>
              <a:spcBef>
                <a:spcPts val="450"/>
              </a:spcBef>
              <a:spcAft>
                <a:spcPts val="0"/>
              </a:spcAft>
              <a:buSzPts val="1620"/>
              <a:buChar char="▪"/>
              <a:defRPr/>
            </a:lvl2pPr>
            <a:lvl3pPr indent="-331469" lvl="2" marL="1371600" algn="l">
              <a:lnSpc>
                <a:spcPct val="120000"/>
              </a:lnSpc>
              <a:spcBef>
                <a:spcPts val="450"/>
              </a:spcBef>
              <a:spcAft>
                <a:spcPts val="0"/>
              </a:spcAft>
              <a:buSzPts val="1620"/>
              <a:buChar char="▪"/>
              <a:defRPr/>
            </a:lvl3pPr>
            <a:lvl4pPr indent="-331469" lvl="3" marL="1828800" algn="l">
              <a:lnSpc>
                <a:spcPct val="120000"/>
              </a:lnSpc>
              <a:spcBef>
                <a:spcPts val="450"/>
              </a:spcBef>
              <a:spcAft>
                <a:spcPts val="0"/>
              </a:spcAft>
              <a:buSzPts val="1620"/>
              <a:buChar char="▪"/>
              <a:defRPr/>
            </a:lvl4pPr>
            <a:lvl5pPr indent="-331470" lvl="4" marL="2286000" algn="l">
              <a:lnSpc>
                <a:spcPct val="120000"/>
              </a:lnSpc>
              <a:spcBef>
                <a:spcPts val="450"/>
              </a:spcBef>
              <a:spcAft>
                <a:spcPts val="0"/>
              </a:spcAft>
              <a:buSzPts val="1620"/>
              <a:buChar char="▪"/>
              <a:defRPr/>
            </a:lvl5pPr>
            <a:lvl6pPr indent="-331470" lvl="5" marL="2743200" algn="l">
              <a:lnSpc>
                <a:spcPct val="120000"/>
              </a:lnSpc>
              <a:spcBef>
                <a:spcPts val="450"/>
              </a:spcBef>
              <a:spcAft>
                <a:spcPts val="0"/>
              </a:spcAft>
              <a:buSzPts val="1620"/>
              <a:buChar char="▪"/>
              <a:defRPr/>
            </a:lvl6pPr>
            <a:lvl7pPr indent="-331470" lvl="6" marL="3200400" algn="l">
              <a:lnSpc>
                <a:spcPct val="120000"/>
              </a:lnSpc>
              <a:spcBef>
                <a:spcPts val="450"/>
              </a:spcBef>
              <a:spcAft>
                <a:spcPts val="0"/>
              </a:spcAft>
              <a:buSzPts val="1620"/>
              <a:buChar char="▪"/>
              <a:defRPr/>
            </a:lvl7pPr>
            <a:lvl8pPr indent="-331470" lvl="7" marL="3657600" algn="l">
              <a:lnSpc>
                <a:spcPct val="120000"/>
              </a:lnSpc>
              <a:spcBef>
                <a:spcPts val="450"/>
              </a:spcBef>
              <a:spcAft>
                <a:spcPts val="0"/>
              </a:spcAft>
              <a:buSzPts val="1620"/>
              <a:buChar char="▪"/>
              <a:defRPr/>
            </a:lvl8pPr>
            <a:lvl9pPr indent="-331470" lvl="8" marL="4114800" algn="l">
              <a:lnSpc>
                <a:spcPct val="120000"/>
              </a:lnSpc>
              <a:spcBef>
                <a:spcPts val="450"/>
              </a:spcBef>
              <a:spcAft>
                <a:spcPts val="450"/>
              </a:spcAft>
              <a:buSzPts val="1620"/>
              <a:buChar char="▪"/>
              <a:defRPr/>
            </a:lvl9pPr>
          </a:lstStyle>
          <a:p/>
        </p:txBody>
      </p:sp>
      <p:sp>
        <p:nvSpPr>
          <p:cNvPr id="741" name="Google Shape;741;p50"/>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2" name="Google Shape;742;p50"/>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3" name="Google Shape;743;p50"/>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4" name="Shape 744"/>
        <p:cNvGrpSpPr/>
        <p:nvPr/>
      </p:nvGrpSpPr>
      <p:grpSpPr>
        <a:xfrm>
          <a:off x="0" y="0"/>
          <a:ext cx="0" cy="0"/>
          <a:chOff x="0" y="0"/>
          <a:chExt cx="0" cy="0"/>
        </a:xfrm>
      </p:grpSpPr>
      <p:sp>
        <p:nvSpPr>
          <p:cNvPr id="745" name="Google Shape;745;p88"/>
          <p:cNvSpPr/>
          <p:nvPr/>
        </p:nvSpPr>
        <p:spPr>
          <a:xfrm>
            <a:off x="755650" y="0"/>
            <a:ext cx="59508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88"/>
          <p:cNvSpPr/>
          <p:nvPr/>
        </p:nvSpPr>
        <p:spPr>
          <a:xfrm>
            <a:off x="6706411"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88"/>
          <p:cNvSpPr txBox="1"/>
          <p:nvPr>
            <p:ph type="ctrTitle"/>
          </p:nvPr>
        </p:nvSpPr>
        <p:spPr>
          <a:xfrm>
            <a:off x="1958856" y="3428999"/>
            <a:ext cx="4138500" cy="226860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8" name="Google Shape;748;p88"/>
          <p:cNvSpPr txBox="1"/>
          <p:nvPr>
            <p:ph idx="1" type="subTitle"/>
          </p:nvPr>
        </p:nvSpPr>
        <p:spPr>
          <a:xfrm>
            <a:off x="2079206" y="2268787"/>
            <a:ext cx="4018200" cy="1160100"/>
          </a:xfrm>
          <a:prstGeom prst="rect">
            <a:avLst/>
          </a:prstGeom>
          <a:noFill/>
          <a:ln>
            <a:noFill/>
          </a:ln>
        </p:spPr>
        <p:txBody>
          <a:bodyPr anchorCtr="0" anchor="b" bIns="45700" lIns="91425" spcFirstLastPara="1" rIns="91425" wrap="square" tIns="0">
            <a:normAutofit/>
          </a:bodyPr>
          <a:lstStyle>
            <a:lvl1pPr lvl="0" algn="r">
              <a:lnSpc>
                <a:spcPct val="120000"/>
              </a:lnSpc>
              <a:spcBef>
                <a:spcPts val="750"/>
              </a:spcBef>
              <a:spcAft>
                <a:spcPts val="0"/>
              </a:spcAft>
              <a:buSzPts val="1215"/>
              <a:buNone/>
              <a:defRPr b="0" sz="1350">
                <a:solidFill>
                  <a:schemeClr val="lt1"/>
                </a:solidFill>
              </a:defRPr>
            </a:lvl1pPr>
            <a:lvl2pPr lvl="1" algn="ctr">
              <a:lnSpc>
                <a:spcPct val="120000"/>
              </a:lnSpc>
              <a:spcBef>
                <a:spcPts val="450"/>
              </a:spcBef>
              <a:spcAft>
                <a:spcPts val="0"/>
              </a:spcAft>
              <a:buSzPts val="1215"/>
              <a:buNone/>
              <a:defRPr sz="1350"/>
            </a:lvl2pPr>
            <a:lvl3pPr lvl="2" algn="ctr">
              <a:lnSpc>
                <a:spcPct val="120000"/>
              </a:lnSpc>
              <a:spcBef>
                <a:spcPts val="450"/>
              </a:spcBef>
              <a:spcAft>
                <a:spcPts val="0"/>
              </a:spcAft>
              <a:buSzPts val="1215"/>
              <a:buNone/>
              <a:defRPr sz="1350"/>
            </a:lvl3pPr>
            <a:lvl4pPr lvl="3" algn="ctr">
              <a:lnSpc>
                <a:spcPct val="120000"/>
              </a:lnSpc>
              <a:spcBef>
                <a:spcPts val="450"/>
              </a:spcBef>
              <a:spcAft>
                <a:spcPts val="0"/>
              </a:spcAft>
              <a:buSzPts val="1080"/>
              <a:buNone/>
              <a:defRPr sz="1200"/>
            </a:lvl4pPr>
            <a:lvl5pPr lvl="4" algn="ctr">
              <a:lnSpc>
                <a:spcPct val="120000"/>
              </a:lnSpc>
              <a:spcBef>
                <a:spcPts val="450"/>
              </a:spcBef>
              <a:spcAft>
                <a:spcPts val="0"/>
              </a:spcAft>
              <a:buSzPts val="1080"/>
              <a:buNone/>
              <a:defRPr sz="1200"/>
            </a:lvl5pPr>
            <a:lvl6pPr lvl="5" algn="ctr">
              <a:lnSpc>
                <a:spcPct val="120000"/>
              </a:lnSpc>
              <a:spcBef>
                <a:spcPts val="450"/>
              </a:spcBef>
              <a:spcAft>
                <a:spcPts val="0"/>
              </a:spcAft>
              <a:buSzPts val="1080"/>
              <a:buNone/>
              <a:defRPr sz="1200"/>
            </a:lvl6pPr>
            <a:lvl7pPr lvl="6" algn="ctr">
              <a:lnSpc>
                <a:spcPct val="120000"/>
              </a:lnSpc>
              <a:spcBef>
                <a:spcPts val="450"/>
              </a:spcBef>
              <a:spcAft>
                <a:spcPts val="0"/>
              </a:spcAft>
              <a:buSzPts val="1080"/>
              <a:buNone/>
              <a:defRPr sz="1200"/>
            </a:lvl7pPr>
            <a:lvl8pPr lvl="7" algn="ctr">
              <a:lnSpc>
                <a:spcPct val="120000"/>
              </a:lnSpc>
              <a:spcBef>
                <a:spcPts val="450"/>
              </a:spcBef>
              <a:spcAft>
                <a:spcPts val="0"/>
              </a:spcAft>
              <a:buSzPts val="1080"/>
              <a:buNone/>
              <a:defRPr sz="1200"/>
            </a:lvl8pPr>
            <a:lvl9pPr lvl="8" algn="ctr">
              <a:lnSpc>
                <a:spcPct val="120000"/>
              </a:lnSpc>
              <a:spcBef>
                <a:spcPts val="450"/>
              </a:spcBef>
              <a:spcAft>
                <a:spcPts val="450"/>
              </a:spcAft>
              <a:buSzPts val="1080"/>
              <a:buNone/>
              <a:defRPr sz="1200"/>
            </a:lvl9pPr>
          </a:lstStyle>
          <a:p/>
        </p:txBody>
      </p:sp>
      <p:sp>
        <p:nvSpPr>
          <p:cNvPr id="749" name="Google Shape;749;p88"/>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0" name="Google Shape;750;p88"/>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1" name="Google Shape;751;p88"/>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52" name="Google Shape;752;p88"/>
          <p:cNvSpPr txBox="1"/>
          <p:nvPr/>
        </p:nvSpPr>
        <p:spPr>
          <a:xfrm>
            <a:off x="1643462" y="3262852"/>
            <a:ext cx="3117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Noto Sans Symbols"/>
                <a:ea typeface="Noto Sans Symbols"/>
                <a:cs typeface="Noto Sans Symbols"/>
                <a:sym typeface="Noto Sans Symbols"/>
              </a:rPr>
              <a:t>◤</a:t>
            </a:r>
            <a:endParaRPr b="0" i="0" sz="1800" u="none" cap="none" strike="noStrike">
              <a:solidFill>
                <a:schemeClr val="accent6"/>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3" name="Shape 753"/>
        <p:cNvGrpSpPr/>
        <p:nvPr/>
      </p:nvGrpSpPr>
      <p:grpSpPr>
        <a:xfrm>
          <a:off x="0" y="0"/>
          <a:ext cx="0" cy="0"/>
          <a:chOff x="0" y="0"/>
          <a:chExt cx="0" cy="0"/>
        </a:xfrm>
      </p:grpSpPr>
      <p:sp>
        <p:nvSpPr>
          <p:cNvPr id="754" name="Google Shape;754;p89"/>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89"/>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89"/>
          <p:cNvSpPr txBox="1"/>
          <p:nvPr/>
        </p:nvSpPr>
        <p:spPr>
          <a:xfrm>
            <a:off x="1643882" y="2962586"/>
            <a:ext cx="311700" cy="300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accent6"/>
                </a:solidFill>
                <a:latin typeface="Noto Sans Symbols"/>
                <a:ea typeface="Noto Sans Symbols"/>
                <a:cs typeface="Noto Sans Symbols"/>
                <a:sym typeface="Noto Sans Symbols"/>
              </a:rPr>
              <a:t>◤</a:t>
            </a:r>
            <a:endParaRPr b="0" i="0" sz="750" u="none" cap="none" strike="noStrike">
              <a:solidFill>
                <a:schemeClr val="accent6"/>
              </a:solidFill>
              <a:latin typeface="Arial"/>
              <a:ea typeface="Arial"/>
              <a:cs typeface="Arial"/>
              <a:sym typeface="Arial"/>
            </a:endParaRPr>
          </a:p>
        </p:txBody>
      </p:sp>
      <p:sp>
        <p:nvSpPr>
          <p:cNvPr id="757" name="Google Shape;757;p89"/>
          <p:cNvSpPr txBox="1"/>
          <p:nvPr>
            <p:ph type="title"/>
          </p:nvPr>
        </p:nvSpPr>
        <p:spPr>
          <a:xfrm>
            <a:off x="1957405" y="3147254"/>
            <a:ext cx="5967300" cy="142470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8" name="Google Shape;758;p89"/>
          <p:cNvSpPr txBox="1"/>
          <p:nvPr>
            <p:ph idx="1" type="body"/>
          </p:nvPr>
        </p:nvSpPr>
        <p:spPr>
          <a:xfrm>
            <a:off x="2080477" y="2268786"/>
            <a:ext cx="5844000" cy="878400"/>
          </a:xfrm>
          <a:prstGeom prst="rect">
            <a:avLst/>
          </a:prstGeom>
          <a:noFill/>
          <a:ln>
            <a:noFill/>
          </a:ln>
        </p:spPr>
        <p:txBody>
          <a:bodyPr anchorCtr="0" anchor="b" bIns="45700" lIns="91425" spcFirstLastPara="1" rIns="91425" wrap="square" tIns="0">
            <a:normAutofit/>
          </a:bodyPr>
          <a:lstStyle>
            <a:lvl1pPr indent="-228600" lvl="0" marL="457200" algn="r">
              <a:lnSpc>
                <a:spcPct val="120000"/>
              </a:lnSpc>
              <a:spcBef>
                <a:spcPts val="750"/>
              </a:spcBef>
              <a:spcAft>
                <a:spcPts val="0"/>
              </a:spcAft>
              <a:buSzPts val="1215"/>
              <a:buNone/>
              <a:defRPr sz="1350">
                <a:solidFill>
                  <a:schemeClr val="lt1"/>
                </a:solidFill>
              </a:defRPr>
            </a:lvl1pPr>
            <a:lvl2pPr indent="-228600" lvl="1" marL="914400" algn="l">
              <a:lnSpc>
                <a:spcPct val="120000"/>
              </a:lnSpc>
              <a:spcBef>
                <a:spcPts val="450"/>
              </a:spcBef>
              <a:spcAft>
                <a:spcPts val="0"/>
              </a:spcAft>
              <a:buSzPts val="1215"/>
              <a:buNone/>
              <a:defRPr sz="1350">
                <a:solidFill>
                  <a:schemeClr val="lt1"/>
                </a:solidFill>
              </a:defRPr>
            </a:lvl2pPr>
            <a:lvl3pPr indent="-228600" lvl="2" marL="1371600" algn="l">
              <a:lnSpc>
                <a:spcPct val="120000"/>
              </a:lnSpc>
              <a:spcBef>
                <a:spcPts val="450"/>
              </a:spcBef>
              <a:spcAft>
                <a:spcPts val="0"/>
              </a:spcAft>
              <a:buSzPts val="1215"/>
              <a:buNone/>
              <a:defRPr sz="1350">
                <a:solidFill>
                  <a:schemeClr val="lt1"/>
                </a:solidFill>
              </a:defRPr>
            </a:lvl3pPr>
            <a:lvl4pPr indent="-228600" lvl="3" marL="1828800" algn="l">
              <a:lnSpc>
                <a:spcPct val="120000"/>
              </a:lnSpc>
              <a:spcBef>
                <a:spcPts val="450"/>
              </a:spcBef>
              <a:spcAft>
                <a:spcPts val="0"/>
              </a:spcAft>
              <a:buSzPts val="1080"/>
              <a:buNone/>
              <a:defRPr sz="1200">
                <a:solidFill>
                  <a:schemeClr val="lt1"/>
                </a:solidFill>
              </a:defRPr>
            </a:lvl4pPr>
            <a:lvl5pPr indent="-228600" lvl="4" marL="2286000" algn="l">
              <a:lnSpc>
                <a:spcPct val="120000"/>
              </a:lnSpc>
              <a:spcBef>
                <a:spcPts val="450"/>
              </a:spcBef>
              <a:spcAft>
                <a:spcPts val="0"/>
              </a:spcAft>
              <a:buSzPts val="1080"/>
              <a:buNone/>
              <a:defRPr sz="1200">
                <a:solidFill>
                  <a:schemeClr val="lt1"/>
                </a:solidFill>
              </a:defRPr>
            </a:lvl5pPr>
            <a:lvl6pPr indent="-228600" lvl="5" marL="2743200" algn="l">
              <a:lnSpc>
                <a:spcPct val="120000"/>
              </a:lnSpc>
              <a:spcBef>
                <a:spcPts val="450"/>
              </a:spcBef>
              <a:spcAft>
                <a:spcPts val="0"/>
              </a:spcAft>
              <a:buSzPts val="1080"/>
              <a:buNone/>
              <a:defRPr sz="1200">
                <a:solidFill>
                  <a:schemeClr val="lt1"/>
                </a:solidFill>
              </a:defRPr>
            </a:lvl6pPr>
            <a:lvl7pPr indent="-228600" lvl="6" marL="3200400" algn="l">
              <a:lnSpc>
                <a:spcPct val="120000"/>
              </a:lnSpc>
              <a:spcBef>
                <a:spcPts val="450"/>
              </a:spcBef>
              <a:spcAft>
                <a:spcPts val="0"/>
              </a:spcAft>
              <a:buSzPts val="1080"/>
              <a:buNone/>
              <a:defRPr sz="1200">
                <a:solidFill>
                  <a:schemeClr val="lt1"/>
                </a:solidFill>
              </a:defRPr>
            </a:lvl7pPr>
            <a:lvl8pPr indent="-228600" lvl="7" marL="3657600" algn="l">
              <a:lnSpc>
                <a:spcPct val="120000"/>
              </a:lnSpc>
              <a:spcBef>
                <a:spcPts val="450"/>
              </a:spcBef>
              <a:spcAft>
                <a:spcPts val="0"/>
              </a:spcAft>
              <a:buSzPts val="1080"/>
              <a:buNone/>
              <a:defRPr sz="1200">
                <a:solidFill>
                  <a:schemeClr val="lt1"/>
                </a:solidFill>
              </a:defRPr>
            </a:lvl8pPr>
            <a:lvl9pPr indent="-228600" lvl="8" marL="4114800" algn="l">
              <a:lnSpc>
                <a:spcPct val="120000"/>
              </a:lnSpc>
              <a:spcBef>
                <a:spcPts val="450"/>
              </a:spcBef>
              <a:spcAft>
                <a:spcPts val="450"/>
              </a:spcAft>
              <a:buSzPts val="1080"/>
              <a:buNone/>
              <a:defRPr sz="1200">
                <a:solidFill>
                  <a:schemeClr val="lt1"/>
                </a:solidFill>
              </a:defRPr>
            </a:lvl9pPr>
          </a:lstStyle>
          <a:p/>
        </p:txBody>
      </p:sp>
      <p:sp>
        <p:nvSpPr>
          <p:cNvPr id="759" name="Google Shape;759;p89"/>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0" name="Google Shape;760;p89"/>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1" name="Google Shape;761;p89"/>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2" name="Shape 762"/>
        <p:cNvGrpSpPr/>
        <p:nvPr/>
      </p:nvGrpSpPr>
      <p:grpSpPr>
        <a:xfrm>
          <a:off x="0" y="0"/>
          <a:ext cx="0" cy="0"/>
          <a:chOff x="0" y="0"/>
          <a:chExt cx="0" cy="0"/>
        </a:xfrm>
      </p:grpSpPr>
      <p:sp>
        <p:nvSpPr>
          <p:cNvPr id="763" name="Google Shape;763;p90"/>
          <p:cNvSpPr/>
          <p:nvPr/>
        </p:nvSpPr>
        <p:spPr>
          <a:xfrm>
            <a:off x="753359" y="0"/>
            <a:ext cx="7779300" cy="6858000"/>
          </a:xfrm>
          <a:prstGeom prst="rect">
            <a:avLst/>
          </a:prstGeom>
          <a:solidFill>
            <a:schemeClr val="dk2">
              <a:alpha val="9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90"/>
          <p:cNvSpPr/>
          <p:nvPr/>
        </p:nvSpPr>
        <p:spPr>
          <a:xfrm>
            <a:off x="8532996" y="0"/>
            <a:ext cx="207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90"/>
          <p:cNvSpPr txBox="1"/>
          <p:nvPr>
            <p:ph type="title"/>
          </p:nvPr>
        </p:nvSpPr>
        <p:spPr>
          <a:xfrm>
            <a:off x="1957405" y="805818"/>
            <a:ext cx="5963100" cy="108180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6" name="Google Shape;766;p90"/>
          <p:cNvSpPr txBox="1"/>
          <p:nvPr>
            <p:ph idx="1" type="body"/>
          </p:nvPr>
        </p:nvSpPr>
        <p:spPr>
          <a:xfrm>
            <a:off x="1954031" y="2052116"/>
            <a:ext cx="2919000" cy="3997800"/>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750"/>
              </a:spcBef>
              <a:spcAft>
                <a:spcPts val="0"/>
              </a:spcAft>
              <a:buSzPts val="1620"/>
              <a:buChar char="▪"/>
              <a:defRPr/>
            </a:lvl1pPr>
            <a:lvl2pPr indent="-331469" lvl="1" marL="914400" algn="l">
              <a:lnSpc>
                <a:spcPct val="120000"/>
              </a:lnSpc>
              <a:spcBef>
                <a:spcPts val="450"/>
              </a:spcBef>
              <a:spcAft>
                <a:spcPts val="0"/>
              </a:spcAft>
              <a:buSzPts val="1620"/>
              <a:buChar char="▪"/>
              <a:defRPr/>
            </a:lvl2pPr>
            <a:lvl3pPr indent="-331469" lvl="2" marL="1371600" algn="l">
              <a:lnSpc>
                <a:spcPct val="120000"/>
              </a:lnSpc>
              <a:spcBef>
                <a:spcPts val="450"/>
              </a:spcBef>
              <a:spcAft>
                <a:spcPts val="0"/>
              </a:spcAft>
              <a:buSzPts val="1620"/>
              <a:buChar char="▪"/>
              <a:defRPr/>
            </a:lvl3pPr>
            <a:lvl4pPr indent="-331469" lvl="3" marL="1828800" algn="l">
              <a:lnSpc>
                <a:spcPct val="120000"/>
              </a:lnSpc>
              <a:spcBef>
                <a:spcPts val="450"/>
              </a:spcBef>
              <a:spcAft>
                <a:spcPts val="0"/>
              </a:spcAft>
              <a:buSzPts val="1620"/>
              <a:buChar char="▪"/>
              <a:defRPr/>
            </a:lvl4pPr>
            <a:lvl5pPr indent="-331470" lvl="4" marL="2286000" algn="l">
              <a:lnSpc>
                <a:spcPct val="120000"/>
              </a:lnSpc>
              <a:spcBef>
                <a:spcPts val="450"/>
              </a:spcBef>
              <a:spcAft>
                <a:spcPts val="0"/>
              </a:spcAft>
              <a:buSzPts val="1620"/>
              <a:buChar char="▪"/>
              <a:defRPr/>
            </a:lvl5pPr>
            <a:lvl6pPr indent="-331470" lvl="5" marL="2743200" algn="l">
              <a:lnSpc>
                <a:spcPct val="120000"/>
              </a:lnSpc>
              <a:spcBef>
                <a:spcPts val="450"/>
              </a:spcBef>
              <a:spcAft>
                <a:spcPts val="0"/>
              </a:spcAft>
              <a:buSzPts val="1620"/>
              <a:buChar char="▪"/>
              <a:defRPr/>
            </a:lvl6pPr>
            <a:lvl7pPr indent="-331470" lvl="6" marL="3200400" algn="l">
              <a:lnSpc>
                <a:spcPct val="120000"/>
              </a:lnSpc>
              <a:spcBef>
                <a:spcPts val="450"/>
              </a:spcBef>
              <a:spcAft>
                <a:spcPts val="0"/>
              </a:spcAft>
              <a:buSzPts val="1620"/>
              <a:buChar char="▪"/>
              <a:defRPr/>
            </a:lvl7pPr>
            <a:lvl8pPr indent="-331470" lvl="7" marL="3657600" algn="l">
              <a:lnSpc>
                <a:spcPct val="120000"/>
              </a:lnSpc>
              <a:spcBef>
                <a:spcPts val="450"/>
              </a:spcBef>
              <a:spcAft>
                <a:spcPts val="0"/>
              </a:spcAft>
              <a:buSzPts val="1620"/>
              <a:buChar char="▪"/>
              <a:defRPr/>
            </a:lvl8pPr>
            <a:lvl9pPr indent="-331470" lvl="8" marL="4114800" algn="l">
              <a:lnSpc>
                <a:spcPct val="120000"/>
              </a:lnSpc>
              <a:spcBef>
                <a:spcPts val="450"/>
              </a:spcBef>
              <a:spcAft>
                <a:spcPts val="450"/>
              </a:spcAft>
              <a:buSzPts val="1620"/>
              <a:buChar char="▪"/>
              <a:defRPr/>
            </a:lvl9pPr>
          </a:lstStyle>
          <a:p/>
        </p:txBody>
      </p:sp>
      <p:sp>
        <p:nvSpPr>
          <p:cNvPr id="767" name="Google Shape;767;p90"/>
          <p:cNvSpPr txBox="1"/>
          <p:nvPr>
            <p:ph idx="2" type="body"/>
          </p:nvPr>
        </p:nvSpPr>
        <p:spPr>
          <a:xfrm>
            <a:off x="4999977" y="2052115"/>
            <a:ext cx="2920800" cy="3997800"/>
          </a:xfrm>
          <a:prstGeom prst="rect">
            <a:avLst/>
          </a:prstGeom>
          <a:noFill/>
          <a:ln>
            <a:noFill/>
          </a:ln>
        </p:spPr>
        <p:txBody>
          <a:bodyPr anchorCtr="0" anchor="t" bIns="45700" lIns="91425" spcFirstLastPara="1" rIns="91425" wrap="square" tIns="45700">
            <a:normAutofit/>
          </a:bodyPr>
          <a:lstStyle>
            <a:lvl1pPr indent="-331470" lvl="0" marL="457200" algn="l">
              <a:lnSpc>
                <a:spcPct val="120000"/>
              </a:lnSpc>
              <a:spcBef>
                <a:spcPts val="750"/>
              </a:spcBef>
              <a:spcAft>
                <a:spcPts val="0"/>
              </a:spcAft>
              <a:buSzPts val="1620"/>
              <a:buChar char="▪"/>
              <a:defRPr/>
            </a:lvl1pPr>
            <a:lvl2pPr indent="-331469" lvl="1" marL="914400" algn="l">
              <a:lnSpc>
                <a:spcPct val="120000"/>
              </a:lnSpc>
              <a:spcBef>
                <a:spcPts val="450"/>
              </a:spcBef>
              <a:spcAft>
                <a:spcPts val="0"/>
              </a:spcAft>
              <a:buSzPts val="1620"/>
              <a:buChar char="▪"/>
              <a:defRPr/>
            </a:lvl2pPr>
            <a:lvl3pPr indent="-331469" lvl="2" marL="1371600" algn="l">
              <a:lnSpc>
                <a:spcPct val="120000"/>
              </a:lnSpc>
              <a:spcBef>
                <a:spcPts val="450"/>
              </a:spcBef>
              <a:spcAft>
                <a:spcPts val="0"/>
              </a:spcAft>
              <a:buSzPts val="1620"/>
              <a:buChar char="▪"/>
              <a:defRPr/>
            </a:lvl3pPr>
            <a:lvl4pPr indent="-331469" lvl="3" marL="1828800" algn="l">
              <a:lnSpc>
                <a:spcPct val="120000"/>
              </a:lnSpc>
              <a:spcBef>
                <a:spcPts val="450"/>
              </a:spcBef>
              <a:spcAft>
                <a:spcPts val="0"/>
              </a:spcAft>
              <a:buSzPts val="1620"/>
              <a:buChar char="▪"/>
              <a:defRPr/>
            </a:lvl4pPr>
            <a:lvl5pPr indent="-331470" lvl="4" marL="2286000" algn="l">
              <a:lnSpc>
                <a:spcPct val="120000"/>
              </a:lnSpc>
              <a:spcBef>
                <a:spcPts val="450"/>
              </a:spcBef>
              <a:spcAft>
                <a:spcPts val="0"/>
              </a:spcAft>
              <a:buSzPts val="1620"/>
              <a:buChar char="▪"/>
              <a:defRPr/>
            </a:lvl5pPr>
            <a:lvl6pPr indent="-331470" lvl="5" marL="2743200" algn="l">
              <a:lnSpc>
                <a:spcPct val="120000"/>
              </a:lnSpc>
              <a:spcBef>
                <a:spcPts val="450"/>
              </a:spcBef>
              <a:spcAft>
                <a:spcPts val="0"/>
              </a:spcAft>
              <a:buSzPts val="1620"/>
              <a:buChar char="▪"/>
              <a:defRPr/>
            </a:lvl6pPr>
            <a:lvl7pPr indent="-331470" lvl="6" marL="3200400" algn="l">
              <a:lnSpc>
                <a:spcPct val="120000"/>
              </a:lnSpc>
              <a:spcBef>
                <a:spcPts val="450"/>
              </a:spcBef>
              <a:spcAft>
                <a:spcPts val="0"/>
              </a:spcAft>
              <a:buSzPts val="1620"/>
              <a:buChar char="▪"/>
              <a:defRPr/>
            </a:lvl7pPr>
            <a:lvl8pPr indent="-331470" lvl="7" marL="3657600" algn="l">
              <a:lnSpc>
                <a:spcPct val="120000"/>
              </a:lnSpc>
              <a:spcBef>
                <a:spcPts val="450"/>
              </a:spcBef>
              <a:spcAft>
                <a:spcPts val="0"/>
              </a:spcAft>
              <a:buSzPts val="1620"/>
              <a:buChar char="▪"/>
              <a:defRPr/>
            </a:lvl8pPr>
            <a:lvl9pPr indent="-331470" lvl="8" marL="4114800" algn="l">
              <a:lnSpc>
                <a:spcPct val="120000"/>
              </a:lnSpc>
              <a:spcBef>
                <a:spcPts val="450"/>
              </a:spcBef>
              <a:spcAft>
                <a:spcPts val="450"/>
              </a:spcAft>
              <a:buSzPts val="1620"/>
              <a:buChar char="▪"/>
              <a:defRPr/>
            </a:lvl9pPr>
          </a:lstStyle>
          <a:p/>
        </p:txBody>
      </p:sp>
      <p:sp>
        <p:nvSpPr>
          <p:cNvPr id="768" name="Google Shape;768;p90"/>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9" name="Google Shape;769;p90"/>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0" name="Google Shape;770;p90"/>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71" name="Google Shape;771;p90"/>
          <p:cNvSpPr txBox="1"/>
          <p:nvPr/>
        </p:nvSpPr>
        <p:spPr>
          <a:xfrm>
            <a:off x="1647129" y="641223"/>
            <a:ext cx="311700" cy="300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accent6"/>
                </a:solidFill>
                <a:latin typeface="Noto Sans Symbols"/>
                <a:ea typeface="Noto Sans Symbols"/>
                <a:cs typeface="Noto Sans Symbols"/>
                <a:sym typeface="Noto Sans Symbols"/>
              </a:rPr>
              <a:t>◤</a:t>
            </a:r>
            <a:endParaRPr b="0" i="0" sz="750" u="none" cap="none" strike="noStrike">
              <a:solidFill>
                <a:schemeClr val="accent6"/>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5.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139.xml"/><Relationship Id="rId22" Type="http://schemas.openxmlformats.org/officeDocument/2006/relationships/slideLayout" Target="../slideLayouts/slideLayout141.xml"/><Relationship Id="rId21" Type="http://schemas.openxmlformats.org/officeDocument/2006/relationships/slideLayout" Target="../slideLayouts/slideLayout140.xml"/><Relationship Id="rId24" Type="http://schemas.openxmlformats.org/officeDocument/2006/relationships/slideLayout" Target="../slideLayouts/slideLayout143.xml"/><Relationship Id="rId23" Type="http://schemas.openxmlformats.org/officeDocument/2006/relationships/slideLayout" Target="../slideLayouts/slideLayout142.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26" Type="http://schemas.openxmlformats.org/officeDocument/2006/relationships/slideLayout" Target="../slideLayouts/slideLayout145.xml"/><Relationship Id="rId25" Type="http://schemas.openxmlformats.org/officeDocument/2006/relationships/slideLayout" Target="../slideLayouts/slideLayout144.xml"/><Relationship Id="rId28" Type="http://schemas.openxmlformats.org/officeDocument/2006/relationships/theme" Target="../theme/theme7.xml"/><Relationship Id="rId27" Type="http://schemas.openxmlformats.org/officeDocument/2006/relationships/slideLayout" Target="../slideLayouts/slideLayout146.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11" Type="http://schemas.openxmlformats.org/officeDocument/2006/relationships/slideLayout" Target="../slideLayouts/slideLayout130.xml"/><Relationship Id="rId10" Type="http://schemas.openxmlformats.org/officeDocument/2006/relationships/slideLayout" Target="../slideLayouts/slideLayout129.xml"/><Relationship Id="rId13" Type="http://schemas.openxmlformats.org/officeDocument/2006/relationships/slideLayout" Target="../slideLayouts/slideLayout132.xml"/><Relationship Id="rId12" Type="http://schemas.openxmlformats.org/officeDocument/2006/relationships/slideLayout" Target="../slideLayouts/slideLayout131.xml"/><Relationship Id="rId15" Type="http://schemas.openxmlformats.org/officeDocument/2006/relationships/slideLayout" Target="../slideLayouts/slideLayout134.xml"/><Relationship Id="rId14" Type="http://schemas.openxmlformats.org/officeDocument/2006/relationships/slideLayout" Target="../slideLayouts/slideLayout133.xml"/><Relationship Id="rId17" Type="http://schemas.openxmlformats.org/officeDocument/2006/relationships/slideLayout" Target="../slideLayouts/slideLayout136.xml"/><Relationship Id="rId16" Type="http://schemas.openxmlformats.org/officeDocument/2006/relationships/slideLayout" Target="../slideLayouts/slideLayout135.xml"/><Relationship Id="rId19" Type="http://schemas.openxmlformats.org/officeDocument/2006/relationships/slideLayout" Target="../slideLayouts/slideLayout138.xml"/><Relationship Id="rId18"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theme" Target="../theme/theme3.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8" Type="http://schemas.openxmlformats.org/officeDocument/2006/relationships/theme" Target="../theme/theme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2" Type="http://schemas.openxmlformats.org/officeDocument/2006/relationships/theme" Target="../theme/theme10.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7.jpg"/><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5" Type="http://schemas.openxmlformats.org/officeDocument/2006/relationships/slideLayout" Target="../slideLayouts/slideLayout106.xml"/><Relationship Id="rId14" Type="http://schemas.openxmlformats.org/officeDocument/2006/relationships/slideLayout" Target="../slideLayouts/slideLayout105.xml"/><Relationship Id="rId16" Type="http://schemas.openxmlformats.org/officeDocument/2006/relationships/theme" Target="../theme/theme1.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11" Type="http://schemas.openxmlformats.org/officeDocument/2006/relationships/slideLayout" Target="../slideLayouts/slideLayout117.xml"/><Relationship Id="rId10" Type="http://schemas.openxmlformats.org/officeDocument/2006/relationships/slideLayout" Target="../slideLayouts/slideLayout116.xml"/><Relationship Id="rId12" Type="http://schemas.openxmlformats.org/officeDocument/2006/relationships/theme" Target="../theme/theme4.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theme" Target="../theme/theme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5" name="Shape 925"/>
        <p:cNvGrpSpPr/>
        <p:nvPr/>
      </p:nvGrpSpPr>
      <p:grpSpPr>
        <a:xfrm>
          <a:off x="0" y="0"/>
          <a:ext cx="0" cy="0"/>
          <a:chOff x="0" y="0"/>
          <a:chExt cx="0" cy="0"/>
        </a:xfrm>
      </p:grpSpPr>
      <p:sp>
        <p:nvSpPr>
          <p:cNvPr id="926" name="Google Shape;926;g124eab69980_2_2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19877" scaled="0"/>
        </a:gradFill>
      </p:bgPr>
    </p:bg>
    <p:spTree>
      <p:nvGrpSpPr>
        <p:cNvPr id="367" name="Shape 367"/>
        <p:cNvGrpSpPr/>
        <p:nvPr/>
      </p:nvGrpSpPr>
      <p:grpSpPr>
        <a:xfrm>
          <a:off x="0" y="0"/>
          <a:ext cx="0" cy="0"/>
          <a:chOff x="0" y="0"/>
          <a:chExt cx="0" cy="0"/>
        </a:xfrm>
      </p:grpSpPr>
      <p:grpSp>
        <p:nvGrpSpPr>
          <p:cNvPr id="368" name="Google Shape;368;g124c4d8019f_0_350"/>
          <p:cNvGrpSpPr/>
          <p:nvPr/>
        </p:nvGrpSpPr>
        <p:grpSpPr>
          <a:xfrm>
            <a:off x="6905119" y="2963333"/>
            <a:ext cx="2236501" cy="3209011"/>
            <a:chOff x="9206826" y="2963333"/>
            <a:chExt cx="2982001" cy="3209011"/>
          </a:xfrm>
        </p:grpSpPr>
        <p:cxnSp>
          <p:nvCxnSpPr>
            <p:cNvPr id="369" name="Google Shape;369;g124c4d8019f_0_350"/>
            <p:cNvCxnSpPr/>
            <p:nvPr/>
          </p:nvCxnSpPr>
          <p:spPr>
            <a:xfrm flipH="1">
              <a:off x="11275926" y="2963333"/>
              <a:ext cx="912900" cy="912900"/>
            </a:xfrm>
            <a:prstGeom prst="straightConnector1">
              <a:avLst/>
            </a:prstGeom>
            <a:noFill/>
            <a:ln cap="flat" cmpd="sng" w="9525">
              <a:solidFill>
                <a:schemeClr val="lt1"/>
              </a:solidFill>
              <a:prstDash val="solid"/>
              <a:round/>
              <a:headEnd len="sm" w="sm" type="none"/>
              <a:tailEnd len="sm" w="sm" type="none"/>
            </a:ln>
          </p:spPr>
        </p:cxnSp>
        <p:cxnSp>
          <p:nvCxnSpPr>
            <p:cNvPr id="370" name="Google Shape;370;g124c4d8019f_0_350"/>
            <p:cNvCxnSpPr/>
            <p:nvPr/>
          </p:nvCxnSpPr>
          <p:spPr>
            <a:xfrm flipH="1">
              <a:off x="9206826" y="3190344"/>
              <a:ext cx="2982000" cy="2982000"/>
            </a:xfrm>
            <a:prstGeom prst="straightConnector1">
              <a:avLst/>
            </a:prstGeom>
            <a:noFill/>
            <a:ln cap="flat" cmpd="sng" w="9525">
              <a:solidFill>
                <a:schemeClr val="lt1"/>
              </a:solidFill>
              <a:prstDash val="solid"/>
              <a:round/>
              <a:headEnd len="sm" w="sm" type="none"/>
              <a:tailEnd len="sm" w="sm" type="none"/>
            </a:ln>
          </p:spPr>
        </p:cxnSp>
        <p:cxnSp>
          <p:nvCxnSpPr>
            <p:cNvPr id="371" name="Google Shape;371;g124c4d8019f_0_350"/>
            <p:cNvCxnSpPr/>
            <p:nvPr/>
          </p:nvCxnSpPr>
          <p:spPr>
            <a:xfrm flipH="1">
              <a:off x="10292226" y="3285067"/>
              <a:ext cx="1896600" cy="1896600"/>
            </a:xfrm>
            <a:prstGeom prst="straightConnector1">
              <a:avLst/>
            </a:prstGeom>
            <a:noFill/>
            <a:ln cap="flat" cmpd="sng" w="9525">
              <a:solidFill>
                <a:schemeClr val="lt1"/>
              </a:solidFill>
              <a:prstDash val="solid"/>
              <a:round/>
              <a:headEnd len="sm" w="sm" type="none"/>
              <a:tailEnd len="sm" w="sm" type="none"/>
            </a:ln>
          </p:spPr>
        </p:cxnSp>
        <p:cxnSp>
          <p:nvCxnSpPr>
            <p:cNvPr id="372" name="Google Shape;372;g124c4d8019f_0_350"/>
            <p:cNvCxnSpPr/>
            <p:nvPr/>
          </p:nvCxnSpPr>
          <p:spPr>
            <a:xfrm flipH="1">
              <a:off x="10443125" y="3131080"/>
              <a:ext cx="1745700" cy="1745700"/>
            </a:xfrm>
            <a:prstGeom prst="straightConnector1">
              <a:avLst/>
            </a:prstGeom>
            <a:noFill/>
            <a:ln cap="flat" cmpd="sng" w="28575">
              <a:solidFill>
                <a:schemeClr val="lt1"/>
              </a:solidFill>
              <a:prstDash val="solid"/>
              <a:round/>
              <a:headEnd len="sm" w="sm" type="none"/>
              <a:tailEnd len="sm" w="sm" type="none"/>
            </a:ln>
          </p:spPr>
        </p:cxnSp>
        <p:cxnSp>
          <p:nvCxnSpPr>
            <p:cNvPr id="373" name="Google Shape;373;g124c4d8019f_0_350"/>
            <p:cNvCxnSpPr/>
            <p:nvPr/>
          </p:nvCxnSpPr>
          <p:spPr>
            <a:xfrm flipH="1">
              <a:off x="10918927" y="3683001"/>
              <a:ext cx="1269900" cy="1269900"/>
            </a:xfrm>
            <a:prstGeom prst="straightConnector1">
              <a:avLst/>
            </a:prstGeom>
            <a:noFill/>
            <a:ln cap="flat" cmpd="sng" w="28575">
              <a:solidFill>
                <a:schemeClr val="lt1"/>
              </a:solidFill>
              <a:prstDash val="solid"/>
              <a:round/>
              <a:headEnd len="sm" w="sm" type="none"/>
              <a:tailEnd len="sm" w="sm" type="none"/>
            </a:ln>
          </p:spPr>
        </p:cxnSp>
      </p:grpSp>
      <p:sp>
        <p:nvSpPr>
          <p:cNvPr id="374" name="Google Shape;374;g124c4d8019f_0_350"/>
          <p:cNvSpPr txBox="1"/>
          <p:nvPr>
            <p:ph type="title"/>
          </p:nvPr>
        </p:nvSpPr>
        <p:spPr>
          <a:xfrm>
            <a:off x="513159" y="4487332"/>
            <a:ext cx="6400800" cy="15072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375" name="Google Shape;375;g124c4d8019f_0_350"/>
          <p:cNvSpPr txBox="1"/>
          <p:nvPr>
            <p:ph idx="1" type="body"/>
          </p:nvPr>
        </p:nvSpPr>
        <p:spPr>
          <a:xfrm>
            <a:off x="513159" y="685800"/>
            <a:ext cx="6400800" cy="3615300"/>
          </a:xfrm>
          <a:prstGeom prst="rect">
            <a:avLst/>
          </a:prstGeom>
          <a:noFill/>
          <a:ln>
            <a:noFill/>
          </a:ln>
        </p:spPr>
        <p:txBody>
          <a:bodyPr anchorCtr="0" anchor="ctr" bIns="45700" lIns="91425" spcFirstLastPara="1" rIns="91425" wrap="square" tIns="45700">
            <a:normAutofit/>
          </a:bodyPr>
          <a:lstStyle>
            <a:lvl1pPr indent="-330200" lvl="0" marL="457200" marR="0" rtl="0" algn="l">
              <a:lnSpc>
                <a:spcPct val="100000"/>
              </a:lnSpc>
              <a:spcBef>
                <a:spcPts val="400"/>
              </a:spcBef>
              <a:spcAft>
                <a:spcPts val="0"/>
              </a:spcAft>
              <a:buClr>
                <a:schemeClr val="lt1"/>
              </a:buClr>
              <a:buSzPts val="1600"/>
              <a:buFont typeface="Noto Sans Symbols"/>
              <a:buChar char="▶"/>
              <a:defRPr b="0" i="0" sz="2000" u="none" cap="none" strike="noStrike">
                <a:solidFill>
                  <a:srgbClr val="0F486F"/>
                </a:solidFill>
                <a:latin typeface="Century Gothic"/>
                <a:ea typeface="Century Gothic"/>
                <a:cs typeface="Century Gothic"/>
                <a:sym typeface="Century Gothic"/>
              </a:defRPr>
            </a:lvl1pPr>
            <a:lvl2pPr indent="-320040" lvl="1" marL="914400" marR="0" rtl="0" algn="l">
              <a:lnSpc>
                <a:spcPct val="100000"/>
              </a:lnSpc>
              <a:spcBef>
                <a:spcPts val="600"/>
              </a:spcBef>
              <a:spcAft>
                <a:spcPts val="0"/>
              </a:spcAft>
              <a:buClr>
                <a:schemeClr val="lt1"/>
              </a:buClr>
              <a:buSzPts val="1440"/>
              <a:buFont typeface="Noto Sans Symbols"/>
              <a:buChar char="▶"/>
              <a:defRPr b="0" i="0" sz="1800" u="none" cap="none" strike="noStrike">
                <a:solidFill>
                  <a:srgbClr val="0F486F"/>
                </a:solidFill>
                <a:latin typeface="Century Gothic"/>
                <a:ea typeface="Century Gothic"/>
                <a:cs typeface="Century Gothic"/>
                <a:sym typeface="Century Gothic"/>
              </a:defRPr>
            </a:lvl2pPr>
            <a:lvl3pPr indent="-309880" lvl="2" marL="1371600" marR="0" rtl="0" algn="l">
              <a:lnSpc>
                <a:spcPct val="100000"/>
              </a:lnSpc>
              <a:spcBef>
                <a:spcPts val="600"/>
              </a:spcBef>
              <a:spcAft>
                <a:spcPts val="0"/>
              </a:spcAft>
              <a:buClr>
                <a:schemeClr val="lt1"/>
              </a:buClr>
              <a:buSzPts val="1280"/>
              <a:buFont typeface="Noto Sans Symbols"/>
              <a:buChar char="▶"/>
              <a:defRPr b="0" i="0" sz="1600" u="none" cap="none" strike="noStrike">
                <a:solidFill>
                  <a:srgbClr val="0F486F"/>
                </a:solidFill>
                <a:latin typeface="Century Gothic"/>
                <a:ea typeface="Century Gothic"/>
                <a:cs typeface="Century Gothic"/>
                <a:sym typeface="Century Gothic"/>
              </a:defRPr>
            </a:lvl3pPr>
            <a:lvl4pPr indent="-299719" lvl="3" marL="18288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4pPr>
            <a:lvl5pPr indent="-299720" lvl="4" marL="22860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5pPr>
            <a:lvl6pPr indent="-299720" lvl="5" marL="27432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9pPr>
          </a:lstStyle>
          <a:p/>
        </p:txBody>
      </p:sp>
      <p:sp>
        <p:nvSpPr>
          <p:cNvPr id="376" name="Google Shape;376;g124c4d8019f_0_350"/>
          <p:cNvSpPr txBox="1"/>
          <p:nvPr>
            <p:ph idx="10" type="dt"/>
          </p:nvPr>
        </p:nvSpPr>
        <p:spPr>
          <a:xfrm>
            <a:off x="7428309" y="6172200"/>
            <a:ext cx="1200300" cy="365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09304A"/>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7" name="Google Shape;377;g124c4d8019f_0_350"/>
          <p:cNvSpPr txBox="1"/>
          <p:nvPr>
            <p:ph idx="11" type="ftr"/>
          </p:nvPr>
        </p:nvSpPr>
        <p:spPr>
          <a:xfrm>
            <a:off x="513159" y="6172200"/>
            <a:ext cx="56580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09304A"/>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8" name="Google Shape;378;g124c4d8019f_0_350"/>
          <p:cNvSpPr txBox="1"/>
          <p:nvPr>
            <p:ph idx="12" type="sldNum"/>
          </p:nvPr>
        </p:nvSpPr>
        <p:spPr>
          <a:xfrm>
            <a:off x="7772400" y="5578475"/>
            <a:ext cx="856500" cy="6699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
              <a:srgbClr val="FFFFFF"/>
            </a:gs>
            <a:gs pos="100000">
              <a:srgbClr val="43D5FA"/>
            </a:gs>
          </a:gsLst>
          <a:lin ang="6119877" scaled="0"/>
        </a:gradFill>
      </p:bgPr>
    </p:bg>
    <p:spTree>
      <p:nvGrpSpPr>
        <p:cNvPr id="497" name="Shape 497"/>
        <p:cNvGrpSpPr/>
        <p:nvPr/>
      </p:nvGrpSpPr>
      <p:grpSpPr>
        <a:xfrm>
          <a:off x="0" y="0"/>
          <a:ext cx="0" cy="0"/>
          <a:chOff x="0" y="0"/>
          <a:chExt cx="0" cy="0"/>
        </a:xfrm>
      </p:grpSpPr>
      <p:sp>
        <p:nvSpPr>
          <p:cNvPr id="498" name="Google Shape;498;g124c4d8019f_1_154"/>
          <p:cNvSpPr txBox="1"/>
          <p:nvPr>
            <p:ph type="title"/>
          </p:nvPr>
        </p:nvSpPr>
        <p:spPr>
          <a:xfrm>
            <a:off x="533401" y="4495800"/>
            <a:ext cx="6555000" cy="15240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3200"/>
              <a:buFont typeface="Libre Franklin"/>
              <a:buNone/>
              <a:defRPr b="0" i="0" sz="3200" u="none" cap="none" strike="noStrike">
                <a:solidFill>
                  <a:schemeClr val="dk1"/>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499" name="Google Shape;499;g124c4d8019f_1_154"/>
          <p:cNvSpPr txBox="1"/>
          <p:nvPr>
            <p:ph idx="1" type="body"/>
          </p:nvPr>
        </p:nvSpPr>
        <p:spPr>
          <a:xfrm>
            <a:off x="533401" y="533401"/>
            <a:ext cx="6555000" cy="3767700"/>
          </a:xfrm>
          <a:prstGeom prst="rect">
            <a:avLst/>
          </a:prstGeom>
          <a:noFill/>
          <a:ln>
            <a:noFill/>
          </a:ln>
        </p:spPr>
        <p:txBody>
          <a:bodyPr anchorCtr="0" anchor="ctr" bIns="45700" lIns="91425" spcFirstLastPara="1" rIns="91425" wrap="square" tIns="45700">
            <a:normAutofit/>
          </a:bodyPr>
          <a:lstStyle>
            <a:lvl1pPr indent="-330200" lvl="0" marL="457200" marR="0" rtl="0" algn="l">
              <a:lnSpc>
                <a:spcPct val="100000"/>
              </a:lnSpc>
              <a:spcBef>
                <a:spcPts val="400"/>
              </a:spcBef>
              <a:spcAft>
                <a:spcPts val="0"/>
              </a:spcAft>
              <a:buClr>
                <a:schemeClr val="dk1"/>
              </a:buClr>
              <a:buSzPts val="1600"/>
              <a:buFont typeface="Noto Sans Symbols"/>
              <a:buChar char="▶"/>
              <a:defRPr b="0" i="0" sz="2000" u="none" cap="none" strike="noStrike">
                <a:solidFill>
                  <a:srgbClr val="22C4ED"/>
                </a:solidFill>
                <a:latin typeface="Libre Franklin"/>
                <a:ea typeface="Libre Franklin"/>
                <a:cs typeface="Libre Franklin"/>
                <a:sym typeface="Libre Franklin"/>
              </a:defRPr>
            </a:lvl1pPr>
            <a:lvl2pPr indent="-320040" lvl="1" marL="914400" marR="0" rtl="0" algn="l">
              <a:lnSpc>
                <a:spcPct val="100000"/>
              </a:lnSpc>
              <a:spcBef>
                <a:spcPts val="600"/>
              </a:spcBef>
              <a:spcAft>
                <a:spcPts val="0"/>
              </a:spcAft>
              <a:buClr>
                <a:schemeClr val="dk1"/>
              </a:buClr>
              <a:buSzPts val="1440"/>
              <a:buFont typeface="Noto Sans Symbols"/>
              <a:buChar char="▶"/>
              <a:defRPr b="0" i="0" sz="1800" u="none" cap="none" strike="noStrike">
                <a:solidFill>
                  <a:srgbClr val="22C4ED"/>
                </a:solidFill>
                <a:latin typeface="Libre Franklin"/>
                <a:ea typeface="Libre Franklin"/>
                <a:cs typeface="Libre Franklin"/>
                <a:sym typeface="Libre Franklin"/>
              </a:defRPr>
            </a:lvl2pPr>
            <a:lvl3pPr indent="-309880" lvl="2" marL="1371600" marR="0" rtl="0" algn="l">
              <a:lnSpc>
                <a:spcPct val="100000"/>
              </a:lnSpc>
              <a:spcBef>
                <a:spcPts val="600"/>
              </a:spcBef>
              <a:spcAft>
                <a:spcPts val="0"/>
              </a:spcAft>
              <a:buClr>
                <a:schemeClr val="dk1"/>
              </a:buClr>
              <a:buSzPts val="1280"/>
              <a:buFont typeface="Noto Sans Symbols"/>
              <a:buChar char="▶"/>
              <a:defRPr b="0" i="0" sz="1600" u="none" cap="none" strike="noStrike">
                <a:solidFill>
                  <a:srgbClr val="22C4ED"/>
                </a:solidFill>
                <a:latin typeface="Libre Franklin"/>
                <a:ea typeface="Libre Franklin"/>
                <a:cs typeface="Libre Franklin"/>
                <a:sym typeface="Libre Franklin"/>
              </a:defRPr>
            </a:lvl3pPr>
            <a:lvl4pPr indent="-299719" lvl="3" marL="1828800" marR="0" rtl="0" algn="l">
              <a:lnSpc>
                <a:spcPct val="100000"/>
              </a:lnSpc>
              <a:spcBef>
                <a:spcPts val="600"/>
              </a:spcBef>
              <a:spcAft>
                <a:spcPts val="0"/>
              </a:spcAft>
              <a:buClr>
                <a:schemeClr val="dk1"/>
              </a:buClr>
              <a:buSzPts val="1120"/>
              <a:buFont typeface="Noto Sans Symbols"/>
              <a:buChar char="▶"/>
              <a:defRPr b="0" i="0" sz="1400" u="none" cap="none" strike="noStrike">
                <a:solidFill>
                  <a:srgbClr val="22C4ED"/>
                </a:solidFill>
                <a:latin typeface="Libre Franklin"/>
                <a:ea typeface="Libre Franklin"/>
                <a:cs typeface="Libre Franklin"/>
                <a:sym typeface="Libre Franklin"/>
              </a:defRPr>
            </a:lvl4pPr>
            <a:lvl5pPr indent="-299720" lvl="4" marL="2286000" marR="0" rtl="0" algn="l">
              <a:lnSpc>
                <a:spcPct val="100000"/>
              </a:lnSpc>
              <a:spcBef>
                <a:spcPts val="600"/>
              </a:spcBef>
              <a:spcAft>
                <a:spcPts val="0"/>
              </a:spcAft>
              <a:buClr>
                <a:schemeClr val="dk1"/>
              </a:buClr>
              <a:buSzPts val="1120"/>
              <a:buFont typeface="Noto Sans Symbols"/>
              <a:buChar char="▶"/>
              <a:defRPr b="0" i="0" sz="1400" u="none" cap="none" strike="noStrike">
                <a:solidFill>
                  <a:srgbClr val="22C4ED"/>
                </a:solidFill>
                <a:latin typeface="Libre Franklin"/>
                <a:ea typeface="Libre Franklin"/>
                <a:cs typeface="Libre Franklin"/>
                <a:sym typeface="Libre Franklin"/>
              </a:defRPr>
            </a:lvl5pPr>
            <a:lvl6pPr indent="-299720" lvl="5" marL="2743200" marR="0" rtl="0" algn="l">
              <a:lnSpc>
                <a:spcPct val="100000"/>
              </a:lnSpc>
              <a:spcBef>
                <a:spcPts val="600"/>
              </a:spcBef>
              <a:spcAft>
                <a:spcPts val="0"/>
              </a:spcAft>
              <a:buClr>
                <a:schemeClr val="dk1"/>
              </a:buClr>
              <a:buSzPts val="1120"/>
              <a:buFont typeface="Noto Sans Symbols"/>
              <a:buChar char="▶"/>
              <a:defRPr b="0" i="0" sz="1400" u="none" cap="none" strike="noStrike">
                <a:solidFill>
                  <a:srgbClr val="22C4ED"/>
                </a:solidFill>
                <a:latin typeface="Century Gothic"/>
                <a:ea typeface="Century Gothic"/>
                <a:cs typeface="Century Gothic"/>
                <a:sym typeface="Century Gothic"/>
              </a:defRPr>
            </a:lvl6pPr>
            <a:lvl7pPr indent="-299720" lvl="6" marL="3200400" marR="0" rtl="0" algn="l">
              <a:lnSpc>
                <a:spcPct val="100000"/>
              </a:lnSpc>
              <a:spcBef>
                <a:spcPts val="600"/>
              </a:spcBef>
              <a:spcAft>
                <a:spcPts val="0"/>
              </a:spcAft>
              <a:buClr>
                <a:schemeClr val="dk1"/>
              </a:buClr>
              <a:buSzPts val="1120"/>
              <a:buFont typeface="Noto Sans Symbols"/>
              <a:buChar char="▶"/>
              <a:defRPr b="0" i="0" sz="1400" u="none" cap="none" strike="noStrike">
                <a:solidFill>
                  <a:srgbClr val="22C4ED"/>
                </a:solidFill>
                <a:latin typeface="Century Gothic"/>
                <a:ea typeface="Century Gothic"/>
                <a:cs typeface="Century Gothic"/>
                <a:sym typeface="Century Gothic"/>
              </a:defRPr>
            </a:lvl7pPr>
            <a:lvl8pPr indent="-299720" lvl="7" marL="3657600" marR="0" rtl="0" algn="l">
              <a:lnSpc>
                <a:spcPct val="100000"/>
              </a:lnSpc>
              <a:spcBef>
                <a:spcPts val="600"/>
              </a:spcBef>
              <a:spcAft>
                <a:spcPts val="0"/>
              </a:spcAft>
              <a:buClr>
                <a:schemeClr val="dk1"/>
              </a:buClr>
              <a:buSzPts val="1120"/>
              <a:buFont typeface="Noto Sans Symbols"/>
              <a:buChar char="▶"/>
              <a:defRPr b="0" i="0" sz="1400" u="none" cap="none" strike="noStrike">
                <a:solidFill>
                  <a:srgbClr val="22C4ED"/>
                </a:solidFill>
                <a:latin typeface="Century Gothic"/>
                <a:ea typeface="Century Gothic"/>
                <a:cs typeface="Century Gothic"/>
                <a:sym typeface="Century Gothic"/>
              </a:defRPr>
            </a:lvl8pPr>
            <a:lvl9pPr indent="-299720" lvl="8" marL="4114800" marR="0" rtl="0" algn="l">
              <a:lnSpc>
                <a:spcPct val="100000"/>
              </a:lnSpc>
              <a:spcBef>
                <a:spcPts val="600"/>
              </a:spcBef>
              <a:spcAft>
                <a:spcPts val="600"/>
              </a:spcAft>
              <a:buClr>
                <a:schemeClr val="dk1"/>
              </a:buClr>
              <a:buSzPts val="1120"/>
              <a:buFont typeface="Noto Sans Symbols"/>
              <a:buChar char="▶"/>
              <a:defRPr b="0" i="0" sz="1400" u="none" cap="none" strike="noStrike">
                <a:solidFill>
                  <a:srgbClr val="22C4ED"/>
                </a:solidFill>
                <a:latin typeface="Century Gothic"/>
                <a:ea typeface="Century Gothic"/>
                <a:cs typeface="Century Gothic"/>
                <a:sym typeface="Century Gothic"/>
              </a:defRPr>
            </a:lvl9pPr>
          </a:lstStyle>
          <a:p/>
        </p:txBody>
      </p:sp>
      <p:sp>
        <p:nvSpPr>
          <p:cNvPr id="500" name="Google Shape;500;g124c4d8019f_1_154"/>
          <p:cNvSpPr txBox="1"/>
          <p:nvPr>
            <p:ph idx="11" type="ftr"/>
          </p:nvPr>
        </p:nvSpPr>
        <p:spPr>
          <a:xfrm>
            <a:off x="533400" y="6172201"/>
            <a:ext cx="5811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0D88A7"/>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2" name="Shape 502"/>
        <p:cNvGrpSpPr/>
        <p:nvPr/>
      </p:nvGrpSpPr>
      <p:grpSpPr>
        <a:xfrm>
          <a:off x="0" y="0"/>
          <a:ext cx="0" cy="0"/>
          <a:chOff x="0" y="0"/>
          <a:chExt cx="0" cy="0"/>
        </a:xfrm>
      </p:grpSpPr>
      <p:sp>
        <p:nvSpPr>
          <p:cNvPr id="503" name="Google Shape;503;g12497d2503a_0_606"/>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4" name="Google Shape;504;g12497d2503a_0_606"/>
          <p:cNvSpPr txBox="1"/>
          <p:nvPr>
            <p:ph idx="1" type="body"/>
          </p:nvPr>
        </p:nvSpPr>
        <p:spPr>
          <a:xfrm>
            <a:off x="423863" y="2691638"/>
            <a:ext cx="6200400" cy="31887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1000"/>
              </a:spcBef>
              <a:spcAft>
                <a:spcPts val="0"/>
              </a:spcAft>
              <a:buClr>
                <a:schemeClr val="dk1"/>
              </a:buClr>
              <a:buSzPts val="2400"/>
              <a:buFont typeface="NTR"/>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500"/>
              </a:spcBef>
              <a:spcAft>
                <a:spcPts val="0"/>
              </a:spcAft>
              <a:buClr>
                <a:schemeClr val="dk1"/>
              </a:buClr>
              <a:buSzPts val="2000"/>
              <a:buFont typeface="NTR"/>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500"/>
              </a:spcBef>
              <a:spcAft>
                <a:spcPts val="0"/>
              </a:spcAft>
              <a:buClr>
                <a:schemeClr val="dk1"/>
              </a:buClr>
              <a:buSzPts val="1800"/>
              <a:buFont typeface="NTR"/>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500"/>
              </a:spcBef>
              <a:spcAft>
                <a:spcPts val="0"/>
              </a:spcAft>
              <a:buClr>
                <a:schemeClr val="dk1"/>
              </a:buClr>
              <a:buSzPts val="1600"/>
              <a:buFont typeface="NTR"/>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500"/>
              </a:spcBef>
              <a:spcAft>
                <a:spcPts val="0"/>
              </a:spcAft>
              <a:buClr>
                <a:schemeClr val="dk1"/>
              </a:buClr>
              <a:buSzPts val="1600"/>
              <a:buFont typeface="NTR"/>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5" name="Google Shape;505;g12497d2503a_0_606"/>
          <p:cNvSpPr txBox="1"/>
          <p:nvPr>
            <p:ph idx="10" type="dt"/>
          </p:nvPr>
        </p:nvSpPr>
        <p:spPr>
          <a:xfrm>
            <a:off x="423862" y="5949696"/>
            <a:ext cx="30861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06" name="Google Shape;506;g12497d2503a_0_606"/>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07" name="Google Shape;507;g12497d2503a_0_606"/>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0" name="Shape 610"/>
        <p:cNvGrpSpPr/>
        <p:nvPr/>
      </p:nvGrpSpPr>
      <p:grpSpPr>
        <a:xfrm>
          <a:off x="0" y="0"/>
          <a:ext cx="0" cy="0"/>
          <a:chOff x="0" y="0"/>
          <a:chExt cx="0" cy="0"/>
        </a:xfrm>
      </p:grpSpPr>
      <p:sp>
        <p:nvSpPr>
          <p:cNvPr id="611" name="Google Shape;611;p140"/>
          <p:cNvSpPr txBox="1"/>
          <p:nvPr>
            <p:ph type="title"/>
          </p:nvPr>
        </p:nvSpPr>
        <p:spPr>
          <a:xfrm>
            <a:off x="423862" y="1204721"/>
            <a:ext cx="6200400" cy="14466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2" name="Google Shape;612;p140"/>
          <p:cNvSpPr txBox="1"/>
          <p:nvPr>
            <p:ph idx="1" type="body"/>
          </p:nvPr>
        </p:nvSpPr>
        <p:spPr>
          <a:xfrm>
            <a:off x="423863" y="2691638"/>
            <a:ext cx="6200400" cy="318870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750"/>
              </a:spcBef>
              <a:spcAft>
                <a:spcPts val="0"/>
              </a:spcAft>
              <a:buClr>
                <a:schemeClr val="dk1"/>
              </a:buClr>
              <a:buSzPts val="1800"/>
              <a:buFont typeface="NTR"/>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75"/>
              </a:spcBef>
              <a:spcAft>
                <a:spcPts val="0"/>
              </a:spcAft>
              <a:buClr>
                <a:schemeClr val="dk1"/>
              </a:buClr>
              <a:buSzPts val="1500"/>
              <a:buFont typeface="NTR"/>
              <a:buChar char="–"/>
              <a:defRPr b="0" i="0" sz="1500" u="none" cap="none" strike="noStrike">
                <a:solidFill>
                  <a:schemeClr val="dk1"/>
                </a:solidFill>
                <a:latin typeface="Arial"/>
                <a:ea typeface="Arial"/>
                <a:cs typeface="Arial"/>
                <a:sym typeface="Arial"/>
              </a:defRPr>
            </a:lvl2pPr>
            <a:lvl3pPr indent="-314325" lvl="2" marL="1371600" marR="0" rtl="0" algn="l">
              <a:lnSpc>
                <a:spcPct val="100000"/>
              </a:lnSpc>
              <a:spcBef>
                <a:spcPts val="375"/>
              </a:spcBef>
              <a:spcAft>
                <a:spcPts val="0"/>
              </a:spcAft>
              <a:buClr>
                <a:schemeClr val="dk1"/>
              </a:buClr>
              <a:buSzPts val="1350"/>
              <a:buFont typeface="NTR"/>
              <a:buChar char="–"/>
              <a:defRPr b="0" i="0" sz="1350" u="none" cap="none" strike="noStrike">
                <a:solidFill>
                  <a:schemeClr val="dk1"/>
                </a:solidFill>
                <a:latin typeface="Arial"/>
                <a:ea typeface="Arial"/>
                <a:cs typeface="Arial"/>
                <a:sym typeface="Arial"/>
              </a:defRPr>
            </a:lvl3pPr>
            <a:lvl4pPr indent="-304800" lvl="3" marL="1828800" marR="0" rtl="0" algn="l">
              <a:lnSpc>
                <a:spcPct val="100000"/>
              </a:lnSpc>
              <a:spcBef>
                <a:spcPts val="375"/>
              </a:spcBef>
              <a:spcAft>
                <a:spcPts val="0"/>
              </a:spcAft>
              <a:buClr>
                <a:schemeClr val="dk1"/>
              </a:buClr>
              <a:buSzPts val="1200"/>
              <a:buFont typeface="NTR"/>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375"/>
              </a:spcBef>
              <a:spcAft>
                <a:spcPts val="0"/>
              </a:spcAft>
              <a:buClr>
                <a:schemeClr val="dk1"/>
              </a:buClr>
              <a:buSzPts val="1200"/>
              <a:buFont typeface="NTR"/>
              <a:buChar char="–"/>
              <a:defRPr b="0" i="0" sz="120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613" name="Google Shape;613;p140"/>
          <p:cNvSpPr txBox="1"/>
          <p:nvPr>
            <p:ph idx="10" type="dt"/>
          </p:nvPr>
        </p:nvSpPr>
        <p:spPr>
          <a:xfrm>
            <a:off x="423862" y="5949697"/>
            <a:ext cx="30861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788"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4" name="Google Shape;614;p140"/>
          <p:cNvSpPr txBox="1"/>
          <p:nvPr>
            <p:ph idx="11" type="ftr"/>
          </p:nvPr>
        </p:nvSpPr>
        <p:spPr>
          <a:xfrm>
            <a:off x="423863" y="543179"/>
            <a:ext cx="3086100" cy="246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788"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5" name="Google Shape;615;p140"/>
          <p:cNvSpPr txBox="1"/>
          <p:nvPr>
            <p:ph idx="12" type="sldNum"/>
          </p:nvPr>
        </p:nvSpPr>
        <p:spPr>
          <a:xfrm>
            <a:off x="8109768" y="511175"/>
            <a:ext cx="685800" cy="310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18" name="Shape 718"/>
        <p:cNvGrpSpPr/>
        <p:nvPr/>
      </p:nvGrpSpPr>
      <p:grpSpPr>
        <a:xfrm>
          <a:off x="0" y="0"/>
          <a:ext cx="0" cy="0"/>
          <a:chOff x="0" y="0"/>
          <a:chExt cx="0" cy="0"/>
        </a:xfrm>
      </p:grpSpPr>
      <p:pic>
        <p:nvPicPr>
          <p:cNvPr id="719" name="Google Shape;719;p48"/>
          <p:cNvPicPr preferRelativeResize="0"/>
          <p:nvPr/>
        </p:nvPicPr>
        <p:blipFill rotWithShape="1">
          <a:blip r:embed="rId2">
            <a:alphaModFix/>
          </a:blip>
          <a:srcRect b="0" l="0" r="0" t="0"/>
          <a:stretch/>
        </p:blipFill>
        <p:spPr>
          <a:xfrm>
            <a:off x="2123846" y="2105202"/>
            <a:ext cx="7020155" cy="4752797"/>
          </a:xfrm>
          <a:prstGeom prst="rect">
            <a:avLst/>
          </a:prstGeom>
          <a:noFill/>
          <a:ln>
            <a:noFill/>
          </a:ln>
        </p:spPr>
      </p:pic>
      <p:pic>
        <p:nvPicPr>
          <p:cNvPr id="720" name="Google Shape;720;p48"/>
          <p:cNvPicPr preferRelativeResize="0"/>
          <p:nvPr/>
        </p:nvPicPr>
        <p:blipFill rotWithShape="1">
          <a:blip r:embed="rId3">
            <a:alphaModFix/>
          </a:blip>
          <a:srcRect b="0" l="0" r="0" t="0"/>
          <a:stretch/>
        </p:blipFill>
        <p:spPr>
          <a:xfrm>
            <a:off x="1" y="0"/>
            <a:ext cx="9142399" cy="6858000"/>
          </a:xfrm>
          <a:prstGeom prst="rect">
            <a:avLst/>
          </a:prstGeom>
          <a:noFill/>
          <a:ln>
            <a:noFill/>
          </a:ln>
        </p:spPr>
      </p:pic>
      <p:sp>
        <p:nvSpPr>
          <p:cNvPr id="721" name="Google Shape;721;p48"/>
          <p:cNvSpPr/>
          <p:nvPr/>
        </p:nvSpPr>
        <p:spPr>
          <a:xfrm>
            <a:off x="0" y="0"/>
            <a:ext cx="723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48"/>
          <p:cNvSpPr txBox="1"/>
          <p:nvPr>
            <p:ph type="title"/>
          </p:nvPr>
        </p:nvSpPr>
        <p:spPr>
          <a:xfrm>
            <a:off x="1958857" y="808057"/>
            <a:ext cx="5968800" cy="1077300"/>
          </a:xfrm>
          <a:prstGeom prst="rect">
            <a:avLst/>
          </a:prstGeom>
          <a:noFill/>
          <a:ln>
            <a:noFill/>
          </a:ln>
        </p:spPr>
        <p:txBody>
          <a:bodyPr anchorCtr="0" anchor="t" bIns="45700" lIns="91425" spcFirstLastPara="1" rIns="91425" wrap="square" tIns="45700">
            <a:normAutofit/>
          </a:bodyPr>
          <a:lstStyle>
            <a:lvl1pPr lvl="0" marR="0" rtl="0" algn="r">
              <a:lnSpc>
                <a:spcPct val="90000"/>
              </a:lnSpc>
              <a:spcBef>
                <a:spcPts val="0"/>
              </a:spcBef>
              <a:spcAft>
                <a:spcPts val="0"/>
              </a:spcAft>
              <a:buClr>
                <a:schemeClr val="lt1"/>
              </a:buClr>
              <a:buSzPts val="2550"/>
              <a:buFont typeface="Arial"/>
              <a:buNone/>
              <a:defRPr b="0" i="0" sz="255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3" name="Google Shape;723;p48"/>
          <p:cNvSpPr txBox="1"/>
          <p:nvPr>
            <p:ph idx="1" type="body"/>
          </p:nvPr>
        </p:nvSpPr>
        <p:spPr>
          <a:xfrm>
            <a:off x="2080199" y="2052116"/>
            <a:ext cx="5847300" cy="3997800"/>
          </a:xfrm>
          <a:prstGeom prst="rect">
            <a:avLst/>
          </a:prstGeom>
          <a:noFill/>
          <a:ln>
            <a:noFill/>
          </a:ln>
        </p:spPr>
        <p:txBody>
          <a:bodyPr anchorCtr="0" anchor="t" bIns="45700" lIns="91425" spcFirstLastPara="1" rIns="91425" wrap="square" tIns="45700">
            <a:normAutofit/>
          </a:bodyPr>
          <a:lstStyle>
            <a:lvl1pPr indent="-314325" lvl="0" marL="457200" marR="0" rtl="0" algn="l">
              <a:lnSpc>
                <a:spcPct val="120000"/>
              </a:lnSpc>
              <a:spcBef>
                <a:spcPts val="750"/>
              </a:spcBef>
              <a:spcAft>
                <a:spcPts val="0"/>
              </a:spcAft>
              <a:buClr>
                <a:schemeClr val="accent6"/>
              </a:buClr>
              <a:buSzPts val="1350"/>
              <a:buFont typeface="Noto Sans Symbols"/>
              <a:buChar char="▪"/>
              <a:defRPr b="0" i="0" sz="1500" u="none" cap="none" strike="noStrike">
                <a:solidFill>
                  <a:schemeClr val="lt1"/>
                </a:solidFill>
                <a:latin typeface="Arial"/>
                <a:ea typeface="Arial"/>
                <a:cs typeface="Arial"/>
                <a:sym typeface="Arial"/>
              </a:defRPr>
            </a:lvl1pPr>
            <a:lvl2pPr indent="-305752" lvl="1" marL="914400" marR="0" rtl="0" algn="l">
              <a:lnSpc>
                <a:spcPct val="120000"/>
              </a:lnSpc>
              <a:spcBef>
                <a:spcPts val="450"/>
              </a:spcBef>
              <a:spcAft>
                <a:spcPts val="0"/>
              </a:spcAft>
              <a:buClr>
                <a:schemeClr val="accent6"/>
              </a:buClr>
              <a:buSzPts val="1215"/>
              <a:buFont typeface="Noto Sans Symbols"/>
              <a:buChar char="▪"/>
              <a:defRPr b="0" i="0" sz="1350" u="none" cap="none" strike="noStrike">
                <a:solidFill>
                  <a:schemeClr val="lt1"/>
                </a:solidFill>
                <a:latin typeface="Arial"/>
                <a:ea typeface="Arial"/>
                <a:cs typeface="Arial"/>
                <a:sym typeface="Arial"/>
              </a:defRPr>
            </a:lvl2pPr>
            <a:lvl3pPr indent="-297180" lvl="2" marL="1371600" marR="0" rtl="0" algn="l">
              <a:lnSpc>
                <a:spcPct val="120000"/>
              </a:lnSpc>
              <a:spcBef>
                <a:spcPts val="450"/>
              </a:spcBef>
              <a:spcAft>
                <a:spcPts val="0"/>
              </a:spcAft>
              <a:buClr>
                <a:schemeClr val="accent6"/>
              </a:buClr>
              <a:buSzPts val="1080"/>
              <a:buFont typeface="Noto Sans Symbols"/>
              <a:buChar char="▪"/>
              <a:defRPr b="0" i="0" sz="1200" u="none" cap="none" strike="noStrike">
                <a:solidFill>
                  <a:schemeClr val="lt1"/>
                </a:solidFill>
                <a:latin typeface="Arial"/>
                <a:ea typeface="Arial"/>
                <a:cs typeface="Arial"/>
                <a:sym typeface="Arial"/>
              </a:defRPr>
            </a:lvl3pPr>
            <a:lvl4pPr indent="-288607" lvl="3" marL="1828800" marR="0" rtl="0" algn="l">
              <a:lnSpc>
                <a:spcPct val="120000"/>
              </a:lnSpc>
              <a:spcBef>
                <a:spcPts val="450"/>
              </a:spcBef>
              <a:spcAft>
                <a:spcPts val="0"/>
              </a:spcAft>
              <a:buClr>
                <a:schemeClr val="accent6"/>
              </a:buClr>
              <a:buSzPts val="945"/>
              <a:buFont typeface="Noto Sans Symbols"/>
              <a:buChar char="▪"/>
              <a:defRPr b="0" i="0" sz="1050" u="none" cap="none" strike="noStrike">
                <a:solidFill>
                  <a:schemeClr val="lt1"/>
                </a:solidFill>
                <a:latin typeface="Arial"/>
                <a:ea typeface="Arial"/>
                <a:cs typeface="Arial"/>
                <a:sym typeface="Arial"/>
              </a:defRPr>
            </a:lvl4pPr>
            <a:lvl5pPr indent="-280035" lvl="4" marL="2286000" marR="0" rtl="0" algn="l">
              <a:lnSpc>
                <a:spcPct val="120000"/>
              </a:lnSpc>
              <a:spcBef>
                <a:spcPts val="450"/>
              </a:spcBef>
              <a:spcAft>
                <a:spcPts val="0"/>
              </a:spcAft>
              <a:buClr>
                <a:schemeClr val="accent6"/>
              </a:buClr>
              <a:buSzPts val="810"/>
              <a:buFont typeface="Noto Sans Symbols"/>
              <a:buChar char="▪"/>
              <a:defRPr b="0" i="0" sz="900" u="none" cap="none" strike="noStrike">
                <a:solidFill>
                  <a:schemeClr val="lt1"/>
                </a:solidFill>
                <a:latin typeface="Arial"/>
                <a:ea typeface="Arial"/>
                <a:cs typeface="Arial"/>
                <a:sym typeface="Arial"/>
              </a:defRPr>
            </a:lvl5pPr>
            <a:lvl6pPr indent="-280035" lvl="5" marL="2743200" marR="0" rtl="0" algn="l">
              <a:lnSpc>
                <a:spcPct val="120000"/>
              </a:lnSpc>
              <a:spcBef>
                <a:spcPts val="450"/>
              </a:spcBef>
              <a:spcAft>
                <a:spcPts val="0"/>
              </a:spcAft>
              <a:buClr>
                <a:schemeClr val="accent6"/>
              </a:buClr>
              <a:buSzPts val="810"/>
              <a:buFont typeface="Noto Sans Symbols"/>
              <a:buChar char="▪"/>
              <a:defRPr b="0" i="0" sz="900" u="none" cap="none" strike="noStrike">
                <a:solidFill>
                  <a:schemeClr val="lt1"/>
                </a:solidFill>
                <a:latin typeface="Arial"/>
                <a:ea typeface="Arial"/>
                <a:cs typeface="Arial"/>
                <a:sym typeface="Arial"/>
              </a:defRPr>
            </a:lvl6pPr>
            <a:lvl7pPr indent="-280035" lvl="6" marL="3200400" marR="0" rtl="0" algn="l">
              <a:lnSpc>
                <a:spcPct val="120000"/>
              </a:lnSpc>
              <a:spcBef>
                <a:spcPts val="450"/>
              </a:spcBef>
              <a:spcAft>
                <a:spcPts val="0"/>
              </a:spcAft>
              <a:buClr>
                <a:schemeClr val="accent6"/>
              </a:buClr>
              <a:buSzPts val="810"/>
              <a:buFont typeface="Noto Sans Symbols"/>
              <a:buChar char="▪"/>
              <a:defRPr b="0" i="0" sz="900" u="none" cap="none" strike="noStrike">
                <a:solidFill>
                  <a:schemeClr val="lt1"/>
                </a:solidFill>
                <a:latin typeface="Arial"/>
                <a:ea typeface="Arial"/>
                <a:cs typeface="Arial"/>
                <a:sym typeface="Arial"/>
              </a:defRPr>
            </a:lvl7pPr>
            <a:lvl8pPr indent="-280034" lvl="7" marL="3657600" marR="0" rtl="0" algn="l">
              <a:lnSpc>
                <a:spcPct val="120000"/>
              </a:lnSpc>
              <a:spcBef>
                <a:spcPts val="450"/>
              </a:spcBef>
              <a:spcAft>
                <a:spcPts val="0"/>
              </a:spcAft>
              <a:buClr>
                <a:schemeClr val="accent6"/>
              </a:buClr>
              <a:buSzPts val="810"/>
              <a:buFont typeface="Noto Sans Symbols"/>
              <a:buChar char="▪"/>
              <a:defRPr b="0" i="0" sz="900" u="none" cap="none" strike="noStrike">
                <a:solidFill>
                  <a:schemeClr val="lt1"/>
                </a:solidFill>
                <a:latin typeface="Arial"/>
                <a:ea typeface="Arial"/>
                <a:cs typeface="Arial"/>
                <a:sym typeface="Arial"/>
              </a:defRPr>
            </a:lvl8pPr>
            <a:lvl9pPr indent="-280034" lvl="8" marL="4114800" marR="0" rtl="0" algn="l">
              <a:lnSpc>
                <a:spcPct val="120000"/>
              </a:lnSpc>
              <a:spcBef>
                <a:spcPts val="450"/>
              </a:spcBef>
              <a:spcAft>
                <a:spcPts val="450"/>
              </a:spcAft>
              <a:buClr>
                <a:schemeClr val="accent6"/>
              </a:buClr>
              <a:buSzPts val="810"/>
              <a:buFont typeface="Noto Sans Symbols"/>
              <a:buChar char="▪"/>
              <a:defRPr b="0" i="0" sz="900" u="none" cap="none" strike="noStrike">
                <a:solidFill>
                  <a:schemeClr val="lt1"/>
                </a:solidFill>
                <a:latin typeface="Arial"/>
                <a:ea typeface="Arial"/>
                <a:cs typeface="Arial"/>
                <a:sym typeface="Arial"/>
              </a:defRPr>
            </a:lvl9pPr>
          </a:lstStyle>
          <a:p/>
        </p:txBody>
      </p:sp>
      <p:sp>
        <p:nvSpPr>
          <p:cNvPr id="724" name="Google Shape;724;p48"/>
          <p:cNvSpPr txBox="1"/>
          <p:nvPr>
            <p:ph idx="10" type="dt"/>
          </p:nvPr>
        </p:nvSpPr>
        <p:spPr>
          <a:xfrm rot="5400000">
            <a:off x="-940395" y="5293530"/>
            <a:ext cx="2662800" cy="137100"/>
          </a:xfrm>
          <a:prstGeom prst="rect">
            <a:avLst/>
          </a:prstGeom>
          <a:noFill/>
          <a:ln>
            <a:noFill/>
          </a:ln>
        </p:spPr>
        <p:txBody>
          <a:bodyPr anchorCtr="0" anchor="t" bIns="45700" lIns="91425" spcFirstLastPara="1" rIns="91425" wrap="square" tIns="18275">
            <a:noAutofit/>
          </a:bodyPr>
          <a:lstStyle>
            <a:lvl1pPr lvl="0" marR="0" rtl="0" algn="r">
              <a:lnSpc>
                <a:spcPct val="100000"/>
              </a:lnSpc>
              <a:spcBef>
                <a:spcPts val="0"/>
              </a:spcBef>
              <a:spcAft>
                <a:spcPts val="0"/>
              </a:spcAft>
              <a:buClr>
                <a:srgbClr val="000000"/>
              </a:buClr>
              <a:buSzPts val="1400"/>
              <a:buFont typeface="Arial"/>
              <a:buNone/>
              <a:defRPr b="0" i="0" sz="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725" name="Google Shape;725;p48"/>
          <p:cNvSpPr txBox="1"/>
          <p:nvPr>
            <p:ph idx="11" type="ftr"/>
          </p:nvPr>
        </p:nvSpPr>
        <p:spPr>
          <a:xfrm rot="5400000">
            <a:off x="-2413550" y="3683556"/>
            <a:ext cx="5885400" cy="134400"/>
          </a:xfrm>
          <a:prstGeom prst="rect">
            <a:avLst/>
          </a:prstGeom>
          <a:noFill/>
          <a:ln>
            <a:noFill/>
          </a:ln>
        </p:spPr>
        <p:txBody>
          <a:bodyPr anchorCtr="0" anchor="b" bIns="18275"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726" name="Google Shape;726;p48"/>
          <p:cNvSpPr txBox="1"/>
          <p:nvPr>
            <p:ph idx="12" type="sldNum"/>
          </p:nvPr>
        </p:nvSpPr>
        <p:spPr>
          <a:xfrm>
            <a:off x="118806" y="164593"/>
            <a:ext cx="477600" cy="322800"/>
          </a:xfrm>
          <a:prstGeom prst="rect">
            <a:avLst/>
          </a:prstGeom>
          <a:noFill/>
          <a:ln>
            <a:noFill/>
          </a:ln>
        </p:spPr>
        <p:txBody>
          <a:bodyPr anchorCtr="0" anchor="ctr" bIns="45700" lIns="91425" spcFirstLastPara="1" rIns="45700" wrap="square" tIns="45700">
            <a:noAutofit/>
          </a:bodyPr>
          <a:lstStyle>
            <a:lvl1pPr indent="0" lvl="0" marL="0" marR="0" rtl="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50"/>
              <a:buFont typeface="Arial"/>
              <a:buNone/>
              <a:defRPr b="0" i="0" sz="13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27" name="Google Shape;727;p48"/>
          <p:cNvSpPr/>
          <p:nvPr/>
        </p:nvSpPr>
        <p:spPr>
          <a:xfrm>
            <a:off x="721532" y="0"/>
            <a:ext cx="34200"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6" name="Shape 836"/>
        <p:cNvGrpSpPr/>
        <p:nvPr/>
      </p:nvGrpSpPr>
      <p:grpSpPr>
        <a:xfrm>
          <a:off x="0" y="0"/>
          <a:ext cx="0" cy="0"/>
          <a:chOff x="0" y="0"/>
          <a:chExt cx="0" cy="0"/>
        </a:xfrm>
      </p:grpSpPr>
      <p:sp>
        <p:nvSpPr>
          <p:cNvPr id="837" name="Google Shape;837;p5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38" name="Google Shape;838;p5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39" name="Google Shape;839;p5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0" name="Google Shape;840;p5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1" name="Google Shape;841;p5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1" name="Shape 911"/>
        <p:cNvGrpSpPr/>
        <p:nvPr/>
      </p:nvGrpSpPr>
      <p:grpSpPr>
        <a:xfrm>
          <a:off x="0" y="0"/>
          <a:ext cx="0" cy="0"/>
          <a:chOff x="0" y="0"/>
          <a:chExt cx="0" cy="0"/>
        </a:xfrm>
      </p:grpSpPr>
      <p:sp>
        <p:nvSpPr>
          <p:cNvPr id="912" name="Google Shape;912;p166"/>
          <p:cNvSpPr txBox="1"/>
          <p:nvPr>
            <p:ph type="title"/>
          </p:nvPr>
        </p:nvSpPr>
        <p:spPr>
          <a:xfrm>
            <a:off x="734785" y="18256"/>
            <a:ext cx="7780565"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orbel"/>
              <a:buNone/>
              <a:defRPr b="0" i="0" sz="3300" u="none" cap="none" strike="noStrik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13" name="Google Shape;913;p166"/>
          <p:cNvSpPr txBox="1"/>
          <p:nvPr>
            <p:ph idx="1" type="body"/>
          </p:nvPr>
        </p:nvSpPr>
        <p:spPr>
          <a:xfrm>
            <a:off x="734785" y="1825625"/>
            <a:ext cx="7780565"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orbel"/>
                <a:ea typeface="Corbel"/>
                <a:cs typeface="Corbel"/>
                <a:sym typeface="Corbe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orbel"/>
                <a:ea typeface="Corbel"/>
                <a:cs typeface="Corbel"/>
                <a:sym typeface="Corbe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orbel"/>
                <a:ea typeface="Corbel"/>
                <a:cs typeface="Corbel"/>
                <a:sym typeface="Corbe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orbel"/>
                <a:ea typeface="Corbel"/>
                <a:cs typeface="Corbel"/>
                <a:sym typeface="Corbe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orbel"/>
                <a:ea typeface="Corbel"/>
                <a:cs typeface="Corbel"/>
                <a:sym typeface="Corbe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orbel"/>
                <a:ea typeface="Corbel"/>
                <a:cs typeface="Corbel"/>
                <a:sym typeface="Corbe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orbel"/>
                <a:ea typeface="Corbel"/>
                <a:cs typeface="Corbel"/>
                <a:sym typeface="Corbe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orbel"/>
                <a:ea typeface="Corbel"/>
                <a:cs typeface="Corbel"/>
                <a:sym typeface="Corbel"/>
              </a:defRPr>
            </a:lvl9pPr>
          </a:lstStyle>
          <a:p/>
        </p:txBody>
      </p:sp>
      <p:sp>
        <p:nvSpPr>
          <p:cNvPr id="914" name="Google Shape;914;p166"/>
          <p:cNvSpPr txBox="1"/>
          <p:nvPr>
            <p:ph idx="12" type="sldNum"/>
          </p:nvPr>
        </p:nvSpPr>
        <p:spPr>
          <a:xfrm>
            <a:off x="734786" y="6310313"/>
            <a:ext cx="1196068"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915" name="Google Shape;915;p166"/>
          <p:cNvPicPr preferRelativeResize="0"/>
          <p:nvPr/>
        </p:nvPicPr>
        <p:blipFill rotWithShape="1">
          <a:blip r:embed="rId1">
            <a:alphaModFix/>
          </a:blip>
          <a:srcRect b="0" l="0" r="0" t="0"/>
          <a:stretch/>
        </p:blipFill>
        <p:spPr>
          <a:xfrm>
            <a:off x="0" y="0"/>
            <a:ext cx="734786"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74" r:id="rId2"/>
    <p:sldLayoutId id="2147483775"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25.png"/><Relationship Id="rId8" Type="http://schemas.openxmlformats.org/officeDocument/2006/relationships/image" Target="../media/image23.jpg"/><Relationship Id="rId11" Type="http://schemas.openxmlformats.org/officeDocument/2006/relationships/image" Target="../media/image32.png"/><Relationship Id="rId10" Type="http://schemas.openxmlformats.org/officeDocument/2006/relationships/image" Target="../media/image30.png"/><Relationship Id="rId12" Type="http://schemas.openxmlformats.org/officeDocument/2006/relationships/image" Target="../media/image3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71.pn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7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xml"/><Relationship Id="rId3" Type="http://schemas.openxmlformats.org/officeDocument/2006/relationships/image" Target="../media/image7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3.xml"/><Relationship Id="rId3"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4.xml"/><Relationship Id="rId3" Type="http://schemas.openxmlformats.org/officeDocument/2006/relationships/image" Target="../media/image84.jpg"/><Relationship Id="rId4" Type="http://schemas.openxmlformats.org/officeDocument/2006/relationships/hyperlink" Target="http://riadzany.blogspot.com/2016/01/anger-grows-over-free-internet-call.html" TargetMode="External"/><Relationship Id="rId5"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5.xml"/><Relationship Id="rId3" Type="http://schemas.openxmlformats.org/officeDocument/2006/relationships/image" Target="../media/image73.jpg"/><Relationship Id="rId4" Type="http://schemas.openxmlformats.org/officeDocument/2006/relationships/hyperlink" Target="http://technofaq.org/posts/2015/08/why-is-technology-crucial-in-business/" TargetMode="External"/><Relationship Id="rId5" Type="http://schemas.openxmlformats.org/officeDocument/2006/relationships/hyperlink" Target="https://creativecommons.org/licenses/by-nc-sa/3.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6.xml"/><Relationship Id="rId3" Type="http://schemas.openxmlformats.org/officeDocument/2006/relationships/image" Target="../media/image77.jpg"/><Relationship Id="rId4" Type="http://schemas.openxmlformats.org/officeDocument/2006/relationships/hyperlink" Target="http://technofaq.org/posts/2015/08/why-is-technology-crucial-in-business/" TargetMode="External"/><Relationship Id="rId5" Type="http://schemas.openxmlformats.org/officeDocument/2006/relationships/hyperlink" Target="https://creativecommons.org/licenses/by-nc-sa/3.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7.xml"/><Relationship Id="rId3" Type="http://schemas.openxmlformats.org/officeDocument/2006/relationships/image" Target="../media/image101.png"/><Relationship Id="rId4" Type="http://schemas.openxmlformats.org/officeDocument/2006/relationships/hyperlink" Target="https://emssolutionsint.blogspot.com/2018/05/tempus-vital-signs-monitor-with.html" TargetMode="External"/><Relationship Id="rId5"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78.jpg"/><Relationship Id="rId4" Type="http://schemas.openxmlformats.org/officeDocument/2006/relationships/image" Target="../media/image8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9.xml"/><Relationship Id="rId3" Type="http://schemas.openxmlformats.org/officeDocument/2006/relationships/hyperlink" Target="http://www.youtube.com/watch?v=8c40-ATSrMw" TargetMode="External"/><Relationship Id="rId4" Type="http://schemas.openxmlformats.org/officeDocument/2006/relationships/image" Target="../media/image8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37.jpg"/><Relationship Id="rId5" Type="http://schemas.openxmlformats.org/officeDocument/2006/relationships/image" Target="../media/image4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0.xml"/><Relationship Id="rId3" Type="http://schemas.openxmlformats.org/officeDocument/2006/relationships/image" Target="../media/image94.jpg"/><Relationship Id="rId4" Type="http://schemas.openxmlformats.org/officeDocument/2006/relationships/image" Target="../media/image89.jpg"/><Relationship Id="rId9" Type="http://schemas.openxmlformats.org/officeDocument/2006/relationships/hyperlink" Target="https://creativecommons.org/licenses/by-nc-nd/3.0/" TargetMode="External"/><Relationship Id="rId5" Type="http://schemas.openxmlformats.org/officeDocument/2006/relationships/hyperlink" Target="http://www.flickr.com/photos/asmwebsitesi/8166648575/" TargetMode="External"/><Relationship Id="rId6" Type="http://schemas.openxmlformats.org/officeDocument/2006/relationships/hyperlink" Target="https://creativecommons.org/licenses/by-nc-sa/3.0/" TargetMode="External"/><Relationship Id="rId7" Type="http://schemas.openxmlformats.org/officeDocument/2006/relationships/image" Target="../media/image82.png"/><Relationship Id="rId8" Type="http://schemas.openxmlformats.org/officeDocument/2006/relationships/hyperlink" Target="http://transgriot.blogspot.com/2008/11/black-doctors-where-yall-at.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2.xml"/><Relationship Id="rId3" Type="http://schemas.openxmlformats.org/officeDocument/2006/relationships/vmlDrawing" Target="../drawings/vmlDrawing1.vml"/><Relationship Id="rId4" Type="http://schemas.openxmlformats.org/officeDocument/2006/relationships/package" Target="../embeddings/Microsoft_Office_Word_Document1.docx"/><Relationship Id="rId5" Type="http://schemas.openxmlformats.org/officeDocument/2006/relationships/package" Target="../embeddings/Microsoft_Office_Word_Document1.docx"/><Relationship Id="rId6" Type="http://schemas.openxmlformats.org/officeDocument/2006/relationships/image" Target="../media/image8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3.xml"/><Relationship Id="rId3" Type="http://schemas.openxmlformats.org/officeDocument/2006/relationships/image" Target="../media/image85.jpg"/><Relationship Id="rId4" Type="http://schemas.openxmlformats.org/officeDocument/2006/relationships/hyperlink" Target="https://smw.ch/article/doi/smw.2020.20284" TargetMode="External"/><Relationship Id="rId5"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5.xml"/><Relationship Id="rId3" Type="http://schemas.openxmlformats.org/officeDocument/2006/relationships/image" Target="../media/image9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6.xml"/><Relationship Id="rId3" Type="http://schemas.openxmlformats.org/officeDocument/2006/relationships/image" Target="../media/image97.png"/><Relationship Id="rId4" Type="http://schemas.openxmlformats.org/officeDocument/2006/relationships/image" Target="../media/image93.png"/><Relationship Id="rId5" Type="http://schemas.openxmlformats.org/officeDocument/2006/relationships/image" Target="../media/image96.png"/><Relationship Id="rId6" Type="http://schemas.openxmlformats.org/officeDocument/2006/relationships/image" Target="../media/image9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7.xml"/><Relationship Id="rId3" Type="http://schemas.openxmlformats.org/officeDocument/2006/relationships/image" Target="../media/image8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8.xml"/><Relationship Id="rId3" Type="http://schemas.openxmlformats.org/officeDocument/2006/relationships/image" Target="../media/image91.jpg"/><Relationship Id="rId4" Type="http://schemas.openxmlformats.org/officeDocument/2006/relationships/image" Target="../media/image8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9.xml"/><Relationship Id="rId3"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3.xml"/><Relationship Id="rId3" Type="http://schemas.openxmlformats.org/officeDocument/2006/relationships/image" Target="../media/image4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0.xml"/><Relationship Id="rId3" Type="http://schemas.openxmlformats.org/officeDocument/2006/relationships/image" Target="../media/image9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1.xml"/><Relationship Id="rId3" Type="http://schemas.openxmlformats.org/officeDocument/2006/relationships/image" Target="../media/image8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3.xml"/><Relationship Id="rId3" Type="http://schemas.openxmlformats.org/officeDocument/2006/relationships/hyperlink" Target="https://www.kroger.com/" TargetMode="External"/><Relationship Id="rId4" Type="http://schemas.openxmlformats.org/officeDocument/2006/relationships/image" Target="../media/image9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4.xml"/><Relationship Id="rId3" Type="http://schemas.openxmlformats.org/officeDocument/2006/relationships/image" Target="../media/image92.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5.xml"/><Relationship Id="rId3" Type="http://schemas.openxmlformats.org/officeDocument/2006/relationships/image" Target="../media/image115.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6.xml"/><Relationship Id="rId3" Type="http://schemas.openxmlformats.org/officeDocument/2006/relationships/image" Target="../media/image1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7.xml"/><Relationship Id="rId3" Type="http://schemas.openxmlformats.org/officeDocument/2006/relationships/image" Target="../media/image10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8.xml"/><Relationship Id="rId3" Type="http://schemas.openxmlformats.org/officeDocument/2006/relationships/image" Target="../media/image111.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9.xml"/><Relationship Id="rId3" Type="http://schemas.openxmlformats.org/officeDocument/2006/relationships/image" Target="../media/image1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xml"/><Relationship Id="rId3" Type="http://schemas.openxmlformats.org/officeDocument/2006/relationships/image" Target="../media/image4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0.xml"/><Relationship Id="rId3" Type="http://schemas.openxmlformats.org/officeDocument/2006/relationships/image" Target="../media/image10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1.xml"/><Relationship Id="rId3" Type="http://schemas.openxmlformats.org/officeDocument/2006/relationships/image" Target="../media/image106.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2.xml"/><Relationship Id="rId3" Type="http://schemas.openxmlformats.org/officeDocument/2006/relationships/image" Target="../media/image112.pn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3.xml"/><Relationship Id="rId3" Type="http://schemas.openxmlformats.org/officeDocument/2006/relationships/image" Target="../media/image114.jpg"/><Relationship Id="rId4" Type="http://schemas.openxmlformats.org/officeDocument/2006/relationships/image" Target="../media/image10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4.xml"/><Relationship Id="rId3" Type="http://schemas.openxmlformats.org/officeDocument/2006/relationships/image" Target="../media/image110.jpg"/><Relationship Id="rId4" Type="http://schemas.openxmlformats.org/officeDocument/2006/relationships/image" Target="../media/image11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5.xml"/><Relationship Id="rId3" Type="http://schemas.openxmlformats.org/officeDocument/2006/relationships/image" Target="../media/image10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6.xml"/><Relationship Id="rId3" Type="http://schemas.openxmlformats.org/officeDocument/2006/relationships/hyperlink" Target="https://www.recipesthatcrock.com/how-to-order-groceries-onlin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47.xml"/><Relationship Id="rId3" Type="http://schemas.openxmlformats.org/officeDocument/2006/relationships/image" Target="../media/image107.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48.xml"/><Relationship Id="rId3" Type="http://schemas.openxmlformats.org/officeDocument/2006/relationships/image" Target="../media/image1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49.xml"/><Relationship Id="rId3" Type="http://schemas.openxmlformats.org/officeDocument/2006/relationships/image" Target="../media/image1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xml"/><Relationship Id="rId3" Type="http://schemas.openxmlformats.org/officeDocument/2006/relationships/image" Target="../media/image4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0.xml"/><Relationship Id="rId3" Type="http://schemas.openxmlformats.org/officeDocument/2006/relationships/image" Target="../media/image1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1.xml"/><Relationship Id="rId3" Type="http://schemas.openxmlformats.org/officeDocument/2006/relationships/image" Target="../media/image1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2.xml"/><Relationship Id="rId3" Type="http://schemas.openxmlformats.org/officeDocument/2006/relationships/image" Target="../media/image1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3.xml"/><Relationship Id="rId3" Type="http://schemas.openxmlformats.org/officeDocument/2006/relationships/image" Target="../media/image1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4.xml"/><Relationship Id="rId3" Type="http://schemas.openxmlformats.org/officeDocument/2006/relationships/image" Target="../media/image1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5.xml"/><Relationship Id="rId3" Type="http://schemas.openxmlformats.org/officeDocument/2006/relationships/image" Target="../media/image1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6.xml"/><Relationship Id="rId3"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7.xml"/><Relationship Id="rId3" Type="http://schemas.openxmlformats.org/officeDocument/2006/relationships/image" Target="../media/image1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8.xml"/><Relationship Id="rId3" Type="http://schemas.openxmlformats.org/officeDocument/2006/relationships/image" Target="../media/image123.png"/><Relationship Id="rId4" Type="http://schemas.openxmlformats.org/officeDocument/2006/relationships/hyperlink" Target="http://nul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9.xml"/><Relationship Id="rId3" Type="http://schemas.openxmlformats.org/officeDocument/2006/relationships/image" Target="../media/image1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55.jpg"/><Relationship Id="rId5" Type="http://schemas.openxmlformats.org/officeDocument/2006/relationships/image" Target="../media/image54.png"/><Relationship Id="rId6" Type="http://schemas.openxmlformats.org/officeDocument/2006/relationships/image" Target="../media/image41.png"/><Relationship Id="rId7" Type="http://schemas.openxmlformats.org/officeDocument/2006/relationships/image" Target="../media/image79.jpg"/><Relationship Id="rId8" Type="http://schemas.openxmlformats.org/officeDocument/2006/relationships/image" Target="../media/image5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60.xml"/><Relationship Id="rId3" Type="http://schemas.openxmlformats.org/officeDocument/2006/relationships/image" Target="../media/image135.png"/><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63.xml"/><Relationship Id="rId3" Type="http://schemas.openxmlformats.org/officeDocument/2006/relationships/image" Target="../media/image128.jpg"/><Relationship Id="rId4" Type="http://schemas.openxmlformats.org/officeDocument/2006/relationships/image" Target="../media/image138.jpg"/><Relationship Id="rId5" Type="http://schemas.openxmlformats.org/officeDocument/2006/relationships/image" Target="../media/image130.jpg"/><Relationship Id="rId6" Type="http://schemas.openxmlformats.org/officeDocument/2006/relationships/image" Target="../media/image136.jpg"/><Relationship Id="rId7" Type="http://schemas.openxmlformats.org/officeDocument/2006/relationships/image" Target="../media/image14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64.xml"/><Relationship Id="rId3" Type="http://schemas.openxmlformats.org/officeDocument/2006/relationships/image" Target="../media/image131.jpg"/><Relationship Id="rId4" Type="http://schemas.openxmlformats.org/officeDocument/2006/relationships/image" Target="../media/image14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65.xml"/><Relationship Id="rId3" Type="http://schemas.openxmlformats.org/officeDocument/2006/relationships/image" Target="../media/image143.jpg"/><Relationship Id="rId4" Type="http://schemas.openxmlformats.org/officeDocument/2006/relationships/image" Target="../media/image14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66.xml"/><Relationship Id="rId3" Type="http://schemas.openxmlformats.org/officeDocument/2006/relationships/image" Target="../media/image146.png"/><Relationship Id="rId4" Type="http://schemas.openxmlformats.org/officeDocument/2006/relationships/image" Target="../media/image139.png"/><Relationship Id="rId5" Type="http://schemas.openxmlformats.org/officeDocument/2006/relationships/image" Target="../media/image150.png"/><Relationship Id="rId6" Type="http://schemas.openxmlformats.org/officeDocument/2006/relationships/image" Target="../media/image142.png"/><Relationship Id="rId7" Type="http://schemas.openxmlformats.org/officeDocument/2006/relationships/image" Target="../media/image1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67.xml"/><Relationship Id="rId3" Type="http://schemas.openxmlformats.org/officeDocument/2006/relationships/image" Target="../media/image153.jpg"/><Relationship Id="rId4" Type="http://schemas.openxmlformats.org/officeDocument/2006/relationships/image" Target="../media/image1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68.xml"/><Relationship Id="rId3" Type="http://schemas.openxmlformats.org/officeDocument/2006/relationships/image" Target="../media/image157.png"/><Relationship Id="rId4" Type="http://schemas.openxmlformats.org/officeDocument/2006/relationships/image" Target="../media/image151.png"/><Relationship Id="rId5" Type="http://schemas.openxmlformats.org/officeDocument/2006/relationships/image" Target="../media/image149.png"/><Relationship Id="rId6" Type="http://schemas.openxmlformats.org/officeDocument/2006/relationships/image" Target="../media/image1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69.xml"/><Relationship Id="rId3" Type="http://schemas.openxmlformats.org/officeDocument/2006/relationships/image" Target="../media/image147.png"/><Relationship Id="rId4" Type="http://schemas.openxmlformats.org/officeDocument/2006/relationships/image" Target="../media/image16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61.png"/><Relationship Id="rId4" Type="http://schemas.openxmlformats.org/officeDocument/2006/relationships/image" Target="../media/image67.jpg"/><Relationship Id="rId9" Type="http://schemas.openxmlformats.org/officeDocument/2006/relationships/image" Target="../media/image65.png"/><Relationship Id="rId5" Type="http://schemas.openxmlformats.org/officeDocument/2006/relationships/image" Target="../media/image59.jpg"/><Relationship Id="rId6" Type="http://schemas.openxmlformats.org/officeDocument/2006/relationships/image" Target="../media/image66.jpg"/><Relationship Id="rId7" Type="http://schemas.openxmlformats.org/officeDocument/2006/relationships/image" Target="../media/image56.jpg"/><Relationship Id="rId8" Type="http://schemas.openxmlformats.org/officeDocument/2006/relationships/image" Target="../media/image6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70.xml"/><Relationship Id="rId3" Type="http://schemas.openxmlformats.org/officeDocument/2006/relationships/image" Target="../media/image156.png"/><Relationship Id="rId4" Type="http://schemas.openxmlformats.org/officeDocument/2006/relationships/image" Target="../media/image154.png"/><Relationship Id="rId5" Type="http://schemas.openxmlformats.org/officeDocument/2006/relationships/image" Target="../media/image159.png"/><Relationship Id="rId6" Type="http://schemas.openxmlformats.org/officeDocument/2006/relationships/image" Target="../media/image155.jpg"/><Relationship Id="rId7" Type="http://schemas.openxmlformats.org/officeDocument/2006/relationships/image" Target="../media/image163.png"/><Relationship Id="rId8" Type="http://schemas.openxmlformats.org/officeDocument/2006/relationships/image" Target="../media/image1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71.xml"/><Relationship Id="rId3" Type="http://schemas.openxmlformats.org/officeDocument/2006/relationships/image" Target="../media/image155.jpg"/><Relationship Id="rId4" Type="http://schemas.openxmlformats.org/officeDocument/2006/relationships/image" Target="../media/image162.png"/><Relationship Id="rId5" Type="http://schemas.openxmlformats.org/officeDocument/2006/relationships/image" Target="../media/image165.png"/><Relationship Id="rId6" Type="http://schemas.openxmlformats.org/officeDocument/2006/relationships/image" Target="../media/image16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72.xml"/><Relationship Id="rId3" Type="http://schemas.openxmlformats.org/officeDocument/2006/relationships/image" Target="../media/image161.jpg"/><Relationship Id="rId4" Type="http://schemas.openxmlformats.org/officeDocument/2006/relationships/image" Target="../media/image167.png"/><Relationship Id="rId5" Type="http://schemas.openxmlformats.org/officeDocument/2006/relationships/image" Target="../media/image170.png"/><Relationship Id="rId6" Type="http://schemas.openxmlformats.org/officeDocument/2006/relationships/image" Target="../media/image16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72.png"/><Relationship Id="rId4" Type="http://schemas.openxmlformats.org/officeDocument/2006/relationships/image" Target="../media/image17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6.xml"/><Relationship Id="rId3" Type="http://schemas.openxmlformats.org/officeDocument/2006/relationships/image" Target="../media/image71.png"/><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78.png"/><Relationship Id="rId4" Type="http://schemas.openxmlformats.org/officeDocument/2006/relationships/image" Target="../media/image176.png"/><Relationship Id="rId9" Type="http://schemas.openxmlformats.org/officeDocument/2006/relationships/image" Target="../media/image173.jpg"/><Relationship Id="rId5" Type="http://schemas.openxmlformats.org/officeDocument/2006/relationships/image" Target="../media/image180.png"/><Relationship Id="rId6" Type="http://schemas.openxmlformats.org/officeDocument/2006/relationships/image" Target="../media/image174.png"/><Relationship Id="rId7" Type="http://schemas.openxmlformats.org/officeDocument/2006/relationships/image" Target="../media/image177.jpg"/><Relationship Id="rId8" Type="http://schemas.openxmlformats.org/officeDocument/2006/relationships/image" Target="../media/image17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82.jpg"/><Relationship Id="rId4" Type="http://schemas.openxmlformats.org/officeDocument/2006/relationships/image" Target="../media/image18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hyperlink" Target="http://www.semisrc.org/" TargetMode="External"/><Relationship Id="rId4" Type="http://schemas.openxmlformats.org/officeDocument/2006/relationships/image" Target="../media/image183.jpg"/><Relationship Id="rId5" Type="http://schemas.openxmlformats.org/officeDocument/2006/relationships/image" Target="../media/image18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
          <p:cNvSpPr/>
          <p:nvPr/>
        </p:nvSpPr>
        <p:spPr>
          <a:xfrm>
            <a:off x="0" y="2527300"/>
            <a:ext cx="9220200" cy="1676400"/>
          </a:xfrm>
          <a:prstGeom prst="rect">
            <a:avLst/>
          </a:prstGeom>
          <a:solidFill>
            <a:schemeClr val="lt2">
              <a:alpha val="65882"/>
            </a:schemeClr>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6" name="Google Shape;1116;p1"/>
          <p:cNvSpPr/>
          <p:nvPr/>
        </p:nvSpPr>
        <p:spPr>
          <a:xfrm>
            <a:off x="0" y="4127500"/>
            <a:ext cx="9220200" cy="152400"/>
          </a:xfrm>
          <a:prstGeom prst="rect">
            <a:avLst/>
          </a:prstGeom>
          <a:solidFill>
            <a:schemeClr val="dk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7" name="Google Shape;1117;p1"/>
          <p:cNvSpPr txBox="1"/>
          <p:nvPr/>
        </p:nvSpPr>
        <p:spPr>
          <a:xfrm>
            <a:off x="0" y="2667000"/>
            <a:ext cx="9144000" cy="1689000"/>
          </a:xfrm>
          <a:prstGeom prst="rect">
            <a:avLst/>
          </a:prstGeom>
          <a:noFill/>
          <a:ln>
            <a:noFill/>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Arial"/>
              <a:buNone/>
            </a:pPr>
            <a:r>
              <a:rPr b="1" i="0" lang="en-US" sz="3200" u="none" cap="none" strike="noStrike">
                <a:solidFill>
                  <a:schemeClr val="lt1"/>
                </a:solidFill>
                <a:latin typeface="Arial"/>
                <a:ea typeface="Arial"/>
                <a:cs typeface="Arial"/>
                <a:sym typeface="Arial"/>
              </a:rPr>
              <a:t>Money Smart Month</a:t>
            </a:r>
            <a:endParaRPr b="1" i="0" sz="3200" u="none" cap="none" strike="noStrike">
              <a:solidFill>
                <a:schemeClr val="lt1"/>
              </a:solidFill>
              <a:latin typeface="Arial"/>
              <a:ea typeface="Arial"/>
              <a:cs typeface="Arial"/>
              <a:sym typeface="Arial"/>
            </a:endParaRPr>
          </a:p>
          <a:p>
            <a:pPr indent="0" lvl="0" marL="0" marR="0" rtl="0" algn="ctr">
              <a:lnSpc>
                <a:spcPct val="100000"/>
              </a:lnSpc>
              <a:spcBef>
                <a:spcPts val="108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2022 SENIOR MONEY SMART EXPO </a:t>
            </a:r>
            <a:endParaRPr b="1" sz="2400">
              <a:solidFill>
                <a:schemeClr val="lt1"/>
              </a:solidFill>
            </a:endParaRPr>
          </a:p>
          <a:p>
            <a:pPr indent="0" lvl="0" marL="0" marR="0" rtl="0" algn="ctr">
              <a:lnSpc>
                <a:spcPct val="100000"/>
              </a:lnSpc>
              <a:spcBef>
                <a:spcPts val="108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 </a:t>
            </a:r>
            <a:r>
              <a:rPr b="1" i="1" lang="en-US" sz="2400" u="none" cap="none" strike="noStrike">
                <a:solidFill>
                  <a:schemeClr val="lt1"/>
                </a:solidFill>
                <a:latin typeface="Times New Roman"/>
                <a:ea typeface="Times New Roman"/>
                <a:cs typeface="Times New Roman"/>
                <a:sym typeface="Times New Roman"/>
              </a:rPr>
              <a:t>April 6, 13, 20, 27, 2022 </a:t>
            </a:r>
            <a:r>
              <a:rPr b="1" i="0" lang="en-US" sz="2400" u="none" cap="none" strike="noStrike">
                <a:solidFill>
                  <a:schemeClr val="lt1"/>
                </a:solidFill>
                <a:latin typeface="Arial"/>
                <a:ea typeface="Arial"/>
                <a:cs typeface="Arial"/>
                <a:sym typeface="Arial"/>
              </a:rPr>
              <a:t>I</a:t>
            </a:r>
            <a:r>
              <a:rPr b="1" i="0" lang="en-US" sz="2400" u="none" cap="none" strike="noStrike">
                <a:solidFill>
                  <a:schemeClr val="lt1"/>
                </a:solidFill>
                <a:latin typeface="Times New Roman"/>
                <a:ea typeface="Times New Roman"/>
                <a:cs typeface="Times New Roman"/>
                <a:sym typeface="Times New Roman"/>
              </a:rPr>
              <a:t> </a:t>
            </a:r>
            <a:r>
              <a:rPr b="1" i="1" lang="en-US" sz="2400" u="none" cap="none" strike="noStrike">
                <a:solidFill>
                  <a:schemeClr val="lt1"/>
                </a:solidFill>
                <a:latin typeface="Times New Roman"/>
                <a:ea typeface="Times New Roman"/>
                <a:cs typeface="Times New Roman"/>
                <a:sym typeface="Times New Roman"/>
              </a:rPr>
              <a:t>10:00 AM-12:00 PM</a:t>
            </a:r>
            <a:endParaRPr b="1" i="1" sz="2400" u="none" cap="none" strike="noStrike">
              <a:solidFill>
                <a:schemeClr val="lt1"/>
              </a:solidFill>
              <a:latin typeface="Arial"/>
              <a:ea typeface="Arial"/>
              <a:cs typeface="Arial"/>
              <a:sym typeface="Arial"/>
            </a:endParaRPr>
          </a:p>
          <a:p>
            <a:pPr indent="0" lvl="0" marL="0" marR="0" rtl="0" algn="ctr">
              <a:lnSpc>
                <a:spcPct val="100000"/>
              </a:lnSpc>
              <a:spcBef>
                <a:spcPts val="1240"/>
              </a:spcBef>
              <a:spcAft>
                <a:spcPts val="0"/>
              </a:spcAft>
              <a:buClr>
                <a:schemeClr val="lt1"/>
              </a:buClr>
              <a:buSzPts val="3200"/>
              <a:buFont typeface="Arial"/>
              <a:buNone/>
            </a:pPr>
            <a:r>
              <a:rPr b="0" i="0" lang="en-US" sz="32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118" name="Google Shape;1118;p1"/>
          <p:cNvPicPr preferRelativeResize="0"/>
          <p:nvPr/>
        </p:nvPicPr>
        <p:blipFill rotWithShape="1">
          <a:blip r:embed="rId3">
            <a:alphaModFix/>
          </a:blip>
          <a:srcRect b="0" l="0" r="0" t="0"/>
          <a:stretch/>
        </p:blipFill>
        <p:spPr>
          <a:xfrm>
            <a:off x="0" y="838200"/>
            <a:ext cx="990600" cy="1689100"/>
          </a:xfrm>
          <a:prstGeom prst="rect">
            <a:avLst/>
          </a:prstGeom>
          <a:noFill/>
          <a:ln>
            <a:noFill/>
          </a:ln>
        </p:spPr>
      </p:pic>
      <p:pic>
        <p:nvPicPr>
          <p:cNvPr id="1119" name="Google Shape;1119;p1"/>
          <p:cNvPicPr preferRelativeResize="0"/>
          <p:nvPr/>
        </p:nvPicPr>
        <p:blipFill rotWithShape="1">
          <a:blip r:embed="rId4">
            <a:alphaModFix/>
          </a:blip>
          <a:srcRect b="0" l="0" r="0" t="0"/>
          <a:stretch/>
        </p:blipFill>
        <p:spPr>
          <a:xfrm>
            <a:off x="0" y="-53788"/>
            <a:ext cx="990600" cy="891988"/>
          </a:xfrm>
          <a:prstGeom prst="rect">
            <a:avLst/>
          </a:prstGeom>
          <a:noFill/>
          <a:ln>
            <a:noFill/>
          </a:ln>
        </p:spPr>
      </p:pic>
      <p:pic>
        <p:nvPicPr>
          <p:cNvPr id="1120" name="Google Shape;1120;p1"/>
          <p:cNvPicPr preferRelativeResize="0"/>
          <p:nvPr/>
        </p:nvPicPr>
        <p:blipFill rotWithShape="1">
          <a:blip r:embed="rId5">
            <a:alphaModFix/>
          </a:blip>
          <a:srcRect b="0" l="0" r="0" t="0"/>
          <a:stretch/>
        </p:blipFill>
        <p:spPr>
          <a:xfrm>
            <a:off x="0" y="4288864"/>
            <a:ext cx="9220200" cy="2569135"/>
          </a:xfrm>
          <a:prstGeom prst="rect">
            <a:avLst/>
          </a:prstGeom>
          <a:noFill/>
          <a:ln>
            <a:noFill/>
          </a:ln>
        </p:spPr>
      </p:pic>
      <p:pic>
        <p:nvPicPr>
          <p:cNvPr id="1121" name="Google Shape;1121;p1"/>
          <p:cNvPicPr preferRelativeResize="0"/>
          <p:nvPr/>
        </p:nvPicPr>
        <p:blipFill rotWithShape="1">
          <a:blip r:embed="rId6">
            <a:alphaModFix/>
          </a:blip>
          <a:srcRect b="0" l="0" r="0" t="0"/>
          <a:stretch/>
        </p:blipFill>
        <p:spPr>
          <a:xfrm>
            <a:off x="990600" y="-61446"/>
            <a:ext cx="1600200" cy="1298201"/>
          </a:xfrm>
          <a:prstGeom prst="rect">
            <a:avLst/>
          </a:prstGeom>
          <a:noFill/>
          <a:ln>
            <a:noFill/>
          </a:ln>
        </p:spPr>
      </p:pic>
      <p:pic>
        <p:nvPicPr>
          <p:cNvPr id="1122" name="Google Shape;1122;p1"/>
          <p:cNvPicPr preferRelativeResize="0"/>
          <p:nvPr/>
        </p:nvPicPr>
        <p:blipFill rotWithShape="1">
          <a:blip r:embed="rId7">
            <a:alphaModFix/>
          </a:blip>
          <a:srcRect b="0" l="0" r="0" t="0"/>
          <a:stretch/>
        </p:blipFill>
        <p:spPr>
          <a:xfrm>
            <a:off x="990600" y="1205824"/>
            <a:ext cx="1600200" cy="1285688"/>
          </a:xfrm>
          <a:prstGeom prst="rect">
            <a:avLst/>
          </a:prstGeom>
          <a:noFill/>
          <a:ln>
            <a:noFill/>
          </a:ln>
        </p:spPr>
      </p:pic>
      <p:pic>
        <p:nvPicPr>
          <p:cNvPr id="1123" name="Google Shape;1123;p1"/>
          <p:cNvPicPr preferRelativeResize="0"/>
          <p:nvPr/>
        </p:nvPicPr>
        <p:blipFill rotWithShape="1">
          <a:blip r:embed="rId8">
            <a:alphaModFix/>
          </a:blip>
          <a:srcRect b="0" l="0" r="0" t="0"/>
          <a:stretch/>
        </p:blipFill>
        <p:spPr>
          <a:xfrm>
            <a:off x="6705600" y="1241612"/>
            <a:ext cx="1524000" cy="1291291"/>
          </a:xfrm>
          <a:prstGeom prst="rect">
            <a:avLst/>
          </a:prstGeom>
          <a:noFill/>
          <a:ln>
            <a:noFill/>
          </a:ln>
        </p:spPr>
      </p:pic>
      <p:pic>
        <p:nvPicPr>
          <p:cNvPr id="1124" name="Google Shape;1124;p1"/>
          <p:cNvPicPr preferRelativeResize="0"/>
          <p:nvPr/>
        </p:nvPicPr>
        <p:blipFill rotWithShape="1">
          <a:blip r:embed="rId9">
            <a:alphaModFix/>
          </a:blip>
          <a:srcRect b="0" l="0" r="0" t="0"/>
          <a:stretch/>
        </p:blipFill>
        <p:spPr>
          <a:xfrm>
            <a:off x="8229600" y="-44450"/>
            <a:ext cx="990600" cy="1689100"/>
          </a:xfrm>
          <a:prstGeom prst="rect">
            <a:avLst/>
          </a:prstGeom>
          <a:noFill/>
          <a:ln>
            <a:noFill/>
          </a:ln>
        </p:spPr>
      </p:pic>
      <p:pic>
        <p:nvPicPr>
          <p:cNvPr id="1125" name="Google Shape;1125;p1"/>
          <p:cNvPicPr preferRelativeResize="0"/>
          <p:nvPr/>
        </p:nvPicPr>
        <p:blipFill rotWithShape="1">
          <a:blip r:embed="rId10">
            <a:alphaModFix/>
          </a:blip>
          <a:srcRect b="0" l="0" r="0" t="0"/>
          <a:stretch/>
        </p:blipFill>
        <p:spPr>
          <a:xfrm>
            <a:off x="8229600" y="1635312"/>
            <a:ext cx="990600" cy="891988"/>
          </a:xfrm>
          <a:prstGeom prst="rect">
            <a:avLst/>
          </a:prstGeom>
          <a:noFill/>
          <a:ln>
            <a:noFill/>
          </a:ln>
        </p:spPr>
      </p:pic>
      <p:pic>
        <p:nvPicPr>
          <p:cNvPr id="1126" name="Google Shape;1126;p1"/>
          <p:cNvPicPr preferRelativeResize="0"/>
          <p:nvPr/>
        </p:nvPicPr>
        <p:blipFill rotWithShape="1">
          <a:blip r:embed="rId11">
            <a:alphaModFix/>
          </a:blip>
          <a:srcRect b="0" l="0" r="0" t="0"/>
          <a:stretch/>
        </p:blipFill>
        <p:spPr>
          <a:xfrm>
            <a:off x="6696634" y="-43517"/>
            <a:ext cx="1532965" cy="1273874"/>
          </a:xfrm>
          <a:prstGeom prst="rect">
            <a:avLst/>
          </a:prstGeom>
          <a:noFill/>
          <a:ln>
            <a:noFill/>
          </a:ln>
        </p:spPr>
      </p:pic>
      <p:pic>
        <p:nvPicPr>
          <p:cNvPr id="1127" name="Google Shape;1127;p1"/>
          <p:cNvPicPr preferRelativeResize="0"/>
          <p:nvPr/>
        </p:nvPicPr>
        <p:blipFill rotWithShape="1">
          <a:blip r:embed="rId12">
            <a:alphaModFix/>
          </a:blip>
          <a:srcRect b="0" l="0" r="0" t="0"/>
          <a:stretch/>
        </p:blipFill>
        <p:spPr>
          <a:xfrm>
            <a:off x="2590800" y="-61446"/>
            <a:ext cx="4114800" cy="25943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g124c4d8019f_0_0"/>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267" name="Google Shape;1267;g124c4d8019f_0_0"/>
          <p:cNvSpPr txBox="1"/>
          <p:nvPr>
            <p:ph idx="1" type="body"/>
          </p:nvPr>
        </p:nvSpPr>
        <p:spPr>
          <a:xfrm>
            <a:off x="457200" y="1609631"/>
            <a:ext cx="8343900" cy="4327500"/>
          </a:xfrm>
          <a:prstGeom prst="rect">
            <a:avLst/>
          </a:prstGeom>
          <a:noFill/>
          <a:ln>
            <a:noFill/>
          </a:ln>
        </p:spPr>
        <p:txBody>
          <a:bodyPr anchorCtr="0" anchor="t" bIns="45700" lIns="91425" spcFirstLastPara="1" rIns="91425" wrap="square" tIns="45700">
            <a:noAutofit/>
          </a:bodyPr>
          <a:lstStyle/>
          <a:p>
            <a:pPr indent="0" lvl="0" marL="0" rtl="0" algn="l">
              <a:lnSpc>
                <a:spcPct val="195000"/>
              </a:lnSpc>
              <a:spcBef>
                <a:spcPts val="0"/>
              </a:spcBef>
              <a:spcAft>
                <a:spcPts val="0"/>
              </a:spcAft>
              <a:buClr>
                <a:schemeClr val="dk2"/>
              </a:buClr>
              <a:buSzPts val="4000"/>
              <a:buNone/>
            </a:pPr>
            <a:r>
              <a:rPr lang="en-US" sz="2000">
                <a:solidFill>
                  <a:srgbClr val="3F3F3F"/>
                </a:solidFill>
                <a:latin typeface="Arial"/>
                <a:ea typeface="Arial"/>
                <a:cs typeface="Arial"/>
                <a:sym typeface="Arial"/>
              </a:rPr>
              <a:t>.  </a:t>
            </a:r>
            <a:r>
              <a:rPr i="1" lang="en-US" sz="2000"/>
              <a:t>    </a:t>
            </a:r>
            <a:br>
              <a:rPr lang="en-US" sz="2000"/>
            </a:br>
            <a:endParaRPr sz="2000">
              <a:solidFill>
                <a:srgbClr val="3F3F3F"/>
              </a:solidFill>
              <a:latin typeface="Arial"/>
              <a:ea typeface="Arial"/>
              <a:cs typeface="Arial"/>
              <a:sym typeface="Arial"/>
            </a:endParaRPr>
          </a:p>
        </p:txBody>
      </p:sp>
      <p:sp>
        <p:nvSpPr>
          <p:cNvPr id="1268" name="Google Shape;1268;g124c4d8019f_0_0"/>
          <p:cNvSpPr txBox="1"/>
          <p:nvPr/>
        </p:nvSpPr>
        <p:spPr>
          <a:xfrm>
            <a:off x="6781800" y="6019800"/>
            <a:ext cx="2209800" cy="646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269" name="Google Shape;1269;g124c4d8019f_0_0"/>
          <p:cNvPicPr preferRelativeResize="0"/>
          <p:nvPr/>
        </p:nvPicPr>
        <p:blipFill rotWithShape="1">
          <a:blip r:embed="rId3">
            <a:alphaModFix/>
          </a:blip>
          <a:srcRect b="0" l="0" r="0" t="0"/>
          <a:stretch/>
        </p:blipFill>
        <p:spPr>
          <a:xfrm>
            <a:off x="0" y="955650"/>
            <a:ext cx="3962400" cy="1524000"/>
          </a:xfrm>
          <a:prstGeom prst="rect">
            <a:avLst/>
          </a:prstGeom>
          <a:noFill/>
          <a:ln>
            <a:noFill/>
          </a:ln>
        </p:spPr>
      </p:pic>
      <p:pic>
        <p:nvPicPr>
          <p:cNvPr id="1270" name="Google Shape;1270;g124c4d8019f_0_0"/>
          <p:cNvPicPr preferRelativeResize="0"/>
          <p:nvPr/>
        </p:nvPicPr>
        <p:blipFill rotWithShape="1">
          <a:blip r:embed="rId4">
            <a:alphaModFix/>
          </a:blip>
          <a:srcRect b="0" l="0" r="0" t="0"/>
          <a:stretch/>
        </p:blipFill>
        <p:spPr>
          <a:xfrm>
            <a:off x="4695825" y="1609625"/>
            <a:ext cx="4295775" cy="1371599"/>
          </a:xfrm>
          <a:prstGeom prst="rect">
            <a:avLst/>
          </a:prstGeom>
          <a:noFill/>
          <a:ln>
            <a:noFill/>
          </a:ln>
        </p:spPr>
      </p:pic>
      <p:sp>
        <p:nvSpPr>
          <p:cNvPr id="1271" name="Google Shape;1271;g124c4d8019f_0_0"/>
          <p:cNvSpPr txBox="1"/>
          <p:nvPr/>
        </p:nvSpPr>
        <p:spPr>
          <a:xfrm>
            <a:off x="0" y="2635313"/>
            <a:ext cx="45297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99"/>
                </a:solidFill>
                <a:latin typeface="Calibri"/>
                <a:ea typeface="Calibri"/>
                <a:cs typeface="Calibri"/>
                <a:sym typeface="Calibri"/>
              </a:rPr>
              <a:t>know the five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000099"/>
                </a:solidFill>
                <a:latin typeface="Calibri"/>
                <a:ea typeface="Calibri"/>
                <a:cs typeface="Calibri"/>
                <a:sym typeface="Calibri"/>
              </a:rPr>
              <a:t>key benefits</a:t>
            </a:r>
            <a:endParaRPr b="1" i="0" sz="6600" u="none" cap="none" strike="noStrike">
              <a:solidFill>
                <a:srgbClr val="000099"/>
              </a:solidFill>
              <a:latin typeface="Calibri"/>
              <a:ea typeface="Calibri"/>
              <a:cs typeface="Calibri"/>
              <a:sym typeface="Calibri"/>
            </a:endParaRPr>
          </a:p>
        </p:txBody>
      </p:sp>
      <p:sp>
        <p:nvSpPr>
          <p:cNvPr id="1272" name="Google Shape;1272;g124c4d8019f_0_0"/>
          <p:cNvSpPr txBox="1"/>
          <p:nvPr/>
        </p:nvSpPr>
        <p:spPr>
          <a:xfrm>
            <a:off x="155900" y="5413500"/>
            <a:ext cx="69537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avoid senior scams 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chemeClr val="dk1"/>
                </a:solidFill>
                <a:latin typeface="Calibri"/>
                <a:ea typeface="Calibri"/>
                <a:cs typeface="Calibri"/>
                <a:sym typeface="Calibri"/>
              </a:rPr>
              <a:t>protect your identity</a:t>
            </a:r>
            <a:endParaRPr b="1" i="0" sz="6000" u="none" cap="none" strike="noStrike">
              <a:solidFill>
                <a:schemeClr val="dk1"/>
              </a:solidFill>
              <a:latin typeface="Calibri"/>
              <a:ea typeface="Calibri"/>
              <a:cs typeface="Calibri"/>
              <a:sym typeface="Calibri"/>
            </a:endParaRPr>
          </a:p>
        </p:txBody>
      </p:sp>
      <p:sp>
        <p:nvSpPr>
          <p:cNvPr id="1273" name="Google Shape;1273;g124c4d8019f_0_0"/>
          <p:cNvSpPr txBox="1"/>
          <p:nvPr/>
        </p:nvSpPr>
        <p:spPr>
          <a:xfrm>
            <a:off x="4695825" y="3930650"/>
            <a:ext cx="45297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F0000"/>
                </a:solidFill>
                <a:latin typeface="Calibri"/>
                <a:ea typeface="Calibri"/>
                <a:cs typeface="Calibri"/>
                <a:sym typeface="Calibri"/>
              </a:rPr>
              <a:t>how to use </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FF0000"/>
                </a:solidFill>
                <a:latin typeface="Calibri"/>
                <a:ea typeface="Calibri"/>
                <a:cs typeface="Calibri"/>
                <a:sym typeface="Calibri"/>
              </a:rPr>
              <a:t>technology</a:t>
            </a:r>
            <a:endParaRPr b="1" i="0" sz="6600" u="none" cap="none" strike="noStrike">
              <a:solidFill>
                <a:srgbClr val="FF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8" name="Shape 1278"/>
        <p:cNvGrpSpPr/>
        <p:nvPr/>
      </p:nvGrpSpPr>
      <p:grpSpPr>
        <a:xfrm>
          <a:off x="0" y="0"/>
          <a:ext cx="0" cy="0"/>
          <a:chOff x="0" y="0"/>
          <a:chExt cx="0" cy="0"/>
        </a:xfrm>
      </p:grpSpPr>
      <p:sp>
        <p:nvSpPr>
          <p:cNvPr id="1279" name="Google Shape;1279;g12497d2503a_0_23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0" name="Google Shape;1280;g12497d2503a_0_236"/>
          <p:cNvSpPr txBox="1"/>
          <p:nvPr>
            <p:ph type="ctrTitle"/>
          </p:nvPr>
        </p:nvSpPr>
        <p:spPr>
          <a:xfrm>
            <a:off x="327992" y="811696"/>
            <a:ext cx="2991600" cy="2483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br>
              <a:rPr b="1" lang="en-US" sz="4200"/>
            </a:br>
            <a:br>
              <a:rPr b="1" lang="en-US" sz="4200"/>
            </a:br>
            <a:br>
              <a:rPr b="1" lang="en-US" sz="4200"/>
            </a:br>
            <a:br>
              <a:rPr b="1" lang="en-US" sz="4200"/>
            </a:br>
            <a:br>
              <a:rPr b="1" lang="en-US" sz="4200"/>
            </a:br>
            <a:br>
              <a:rPr b="1" lang="en-US" sz="4200"/>
            </a:br>
            <a:br>
              <a:rPr b="1" lang="en-US" sz="4200"/>
            </a:br>
            <a:br>
              <a:rPr b="1" lang="en-US" sz="4200"/>
            </a:br>
            <a:r>
              <a:rPr b="1" lang="en-US" sz="4200"/>
              <a:t>TELEHEALTH</a:t>
            </a:r>
            <a:br>
              <a:rPr b="1" lang="en-US" sz="4200"/>
            </a:br>
            <a:r>
              <a:rPr i="1" lang="en-US" sz="2800"/>
              <a:t>Combating Health </a:t>
            </a:r>
            <a:endParaRPr i="1" sz="2800"/>
          </a:p>
          <a:p>
            <a:pPr indent="0" lvl="0" marL="0" rtl="0" algn="l">
              <a:lnSpc>
                <a:spcPct val="90000"/>
              </a:lnSpc>
              <a:spcBef>
                <a:spcPts val="0"/>
              </a:spcBef>
              <a:spcAft>
                <a:spcPts val="0"/>
              </a:spcAft>
              <a:buClr>
                <a:schemeClr val="dk1"/>
              </a:buClr>
              <a:buSzPct val="150000"/>
              <a:buFont typeface="Play"/>
              <a:buNone/>
            </a:pPr>
            <a:r>
              <a:rPr i="1" lang="en-US" sz="2800"/>
              <a:t>Disparities  via Access To Healthcare</a:t>
            </a:r>
            <a:br>
              <a:rPr i="1" lang="en-US" sz="2800"/>
            </a:br>
            <a:br>
              <a:rPr i="1" lang="en-US" sz="2800"/>
            </a:br>
            <a:br>
              <a:rPr lang="en-US" sz="2800"/>
            </a:br>
            <a:r>
              <a:rPr lang="en-US" sz="2700"/>
              <a:t>Dr.  Indea  May,  DNP,  RN,  FNP-BC</a:t>
            </a:r>
            <a:endParaRPr sz="2700"/>
          </a:p>
        </p:txBody>
      </p:sp>
      <p:sp>
        <p:nvSpPr>
          <p:cNvPr id="1281" name="Google Shape;1281;g12497d2503a_0_236"/>
          <p:cNvSpPr txBox="1"/>
          <p:nvPr>
            <p:ph idx="1" type="subTitle"/>
          </p:nvPr>
        </p:nvSpPr>
        <p:spPr>
          <a:xfrm>
            <a:off x="158261" y="3692769"/>
            <a:ext cx="3603600" cy="23889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000000"/>
              </a:buClr>
              <a:buSzPct val="100000"/>
              <a:buNone/>
            </a:pPr>
            <a:r>
              <a:rPr i="1" lang="en-US" sz="3200">
                <a:solidFill>
                  <a:srgbClr val="000000"/>
                </a:solidFill>
                <a:latin typeface="Times New Roman"/>
                <a:ea typeface="Times New Roman"/>
                <a:cs typeface="Times New Roman"/>
                <a:sym typeface="Times New Roman"/>
              </a:rPr>
              <a:t>Senior Telehealth</a:t>
            </a:r>
            <a:r>
              <a:rPr b="1" i="1" lang="en-US" sz="3200">
                <a:solidFill>
                  <a:srgbClr val="000000"/>
                </a:solidFill>
                <a:latin typeface="Times New Roman"/>
                <a:ea typeface="Times New Roman"/>
                <a:cs typeface="Times New Roman"/>
                <a:sym typeface="Times New Roman"/>
              </a:rPr>
              <a:t>Connect</a:t>
            </a:r>
            <a:endParaRPr i="1" sz="3200">
              <a:latin typeface="Times New Roman"/>
              <a:ea typeface="Times New Roman"/>
              <a:cs typeface="Times New Roman"/>
              <a:sym typeface="Times New Roman"/>
            </a:endParaRPr>
          </a:p>
          <a:p>
            <a:pPr indent="0" lvl="0" marL="0" rtl="0" algn="ctr">
              <a:lnSpc>
                <a:spcPct val="100000"/>
              </a:lnSpc>
              <a:spcBef>
                <a:spcPts val="1000"/>
              </a:spcBef>
              <a:spcAft>
                <a:spcPts val="0"/>
              </a:spcAft>
              <a:buClr>
                <a:schemeClr val="dk1"/>
              </a:buClr>
              <a:buSzPct val="100000"/>
              <a:buNone/>
            </a:pPr>
            <a:r>
              <a:rPr b="1" lang="en-US" sz="3500"/>
              <a:t>DAAA</a:t>
            </a:r>
            <a:endParaRPr/>
          </a:p>
          <a:p>
            <a:pPr indent="0" lvl="0" marL="0" rtl="0" algn="l">
              <a:lnSpc>
                <a:spcPct val="100000"/>
              </a:lnSpc>
              <a:spcBef>
                <a:spcPts val="1000"/>
              </a:spcBef>
              <a:spcAft>
                <a:spcPts val="0"/>
              </a:spcAft>
              <a:buClr>
                <a:schemeClr val="dk1"/>
              </a:buClr>
              <a:buSzPct val="75000"/>
              <a:buNone/>
            </a:pPr>
            <a:r>
              <a:rPr lang="en-US">
                <a:latin typeface="Times New Roman"/>
                <a:ea typeface="Times New Roman"/>
                <a:cs typeface="Times New Roman"/>
                <a:sym typeface="Times New Roman"/>
              </a:rPr>
              <a:t>Josephine Messelmani, RN, MSN</a:t>
            </a:r>
            <a:endParaRPr/>
          </a:p>
        </p:txBody>
      </p:sp>
      <p:pic>
        <p:nvPicPr>
          <p:cNvPr descr="Desk with stethoscope and computer keyboard" id="1282" name="Google Shape;1282;g12497d2503a_0_236"/>
          <p:cNvPicPr preferRelativeResize="0"/>
          <p:nvPr/>
        </p:nvPicPr>
        <p:blipFill rotWithShape="1">
          <a:blip r:embed="rId3">
            <a:alphaModFix/>
          </a:blip>
          <a:srcRect b="0" l="19823" r="12354" t="0"/>
          <a:stretch/>
        </p:blipFill>
        <p:spPr>
          <a:xfrm>
            <a:off x="3918182" y="10"/>
            <a:ext cx="5225820" cy="6857990"/>
          </a:xfrm>
          <a:prstGeom prst="rect">
            <a:avLst/>
          </a:prstGeom>
          <a:noFill/>
          <a:ln>
            <a:noFill/>
          </a:ln>
        </p:spPr>
      </p:pic>
      <p:sp>
        <p:nvSpPr>
          <p:cNvPr id="1283" name="Google Shape;1283;g12497d2503a_0_236"/>
          <p:cNvSpPr/>
          <p:nvPr/>
        </p:nvSpPr>
        <p:spPr>
          <a:xfrm>
            <a:off x="3761813" y="5624450"/>
            <a:ext cx="393600" cy="5250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4" name="Google Shape;1284;g12497d2503a_0_236"/>
          <p:cNvSpPr/>
          <p:nvPr/>
        </p:nvSpPr>
        <p:spPr>
          <a:xfrm>
            <a:off x="7411169" y="976630"/>
            <a:ext cx="1002600" cy="12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280"/>
                                        </p:tgtEl>
                                        <p:attrNameLst>
                                          <p:attrName>style.visibility</p:attrName>
                                        </p:attrNameLst>
                                      </p:cBhvr>
                                      <p:to>
                                        <p:strVal val="visible"/>
                                      </p:to>
                                    </p:set>
                                    <p:animEffect filter="fade" transition="in">
                                      <p:cBhvr>
                                        <p:cTn dur="700"/>
                                        <p:tgtEl>
                                          <p:spTgt spid="1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pic>
        <p:nvPicPr>
          <p:cNvPr descr="How telemedicine can help India fight coronavirus better - Times ..." id="1289" name="Google Shape;1289;g12497d2503a_0_602"/>
          <p:cNvPicPr preferRelativeResize="0"/>
          <p:nvPr/>
        </p:nvPicPr>
        <p:blipFill rotWithShape="1">
          <a:blip r:embed="rId3">
            <a:alphaModFix/>
          </a:blip>
          <a:srcRect b="0" l="0" r="0" t="0"/>
          <a:stretch/>
        </p:blipFill>
        <p:spPr>
          <a:xfrm>
            <a:off x="1600200" y="689981"/>
            <a:ext cx="5943600" cy="54780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pic>
        <p:nvPicPr>
          <p:cNvPr descr="Graphical user interface, text&#10;&#10;Description automatically generated" id="1294" name="Google Shape;1294;p123"/>
          <p:cNvPicPr preferRelativeResize="0"/>
          <p:nvPr/>
        </p:nvPicPr>
        <p:blipFill rotWithShape="1">
          <a:blip r:embed="rId3">
            <a:alphaModFix/>
          </a:blip>
          <a:srcRect b="3395" l="0" r="1" t="0"/>
          <a:stretch/>
        </p:blipFill>
        <p:spPr>
          <a:xfrm>
            <a:off x="482347" y="1305944"/>
            <a:ext cx="8167082" cy="42605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8" name="Shape 1298"/>
        <p:cNvGrpSpPr/>
        <p:nvPr/>
      </p:nvGrpSpPr>
      <p:grpSpPr>
        <a:xfrm>
          <a:off x="0" y="0"/>
          <a:ext cx="0" cy="0"/>
          <a:chOff x="0" y="0"/>
          <a:chExt cx="0" cy="0"/>
        </a:xfrm>
      </p:grpSpPr>
      <p:sp>
        <p:nvSpPr>
          <p:cNvPr id="1299" name="Google Shape;1299;p124"/>
          <p:cNvSpPr/>
          <p:nvPr/>
        </p:nvSpPr>
        <p:spPr>
          <a:xfrm>
            <a:off x="0" y="85725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00" name="Google Shape;1300;p124"/>
          <p:cNvSpPr txBox="1"/>
          <p:nvPr>
            <p:ph type="title"/>
          </p:nvPr>
        </p:nvSpPr>
        <p:spPr>
          <a:xfrm>
            <a:off x="423862" y="1760791"/>
            <a:ext cx="2707487" cy="1084913"/>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Play"/>
              <a:buNone/>
            </a:pPr>
            <a:r>
              <a:rPr lang="en-US"/>
              <a:t>ACCESS to HEALTHCARE</a:t>
            </a:r>
            <a:endParaRPr/>
          </a:p>
        </p:txBody>
      </p:sp>
      <p:sp>
        <p:nvSpPr>
          <p:cNvPr id="1301" name="Google Shape;1301;p124"/>
          <p:cNvSpPr txBox="1"/>
          <p:nvPr>
            <p:ph idx="1" type="body"/>
          </p:nvPr>
        </p:nvSpPr>
        <p:spPr>
          <a:xfrm>
            <a:off x="423863" y="2843630"/>
            <a:ext cx="3030977" cy="2941373"/>
          </a:xfrm>
          <a:prstGeom prst="rect">
            <a:avLst/>
          </a:prstGeom>
          <a:noFill/>
          <a:ln>
            <a:noFill/>
          </a:ln>
        </p:spPr>
        <p:txBody>
          <a:bodyPr anchorCtr="0" anchor="t" bIns="34275" lIns="68575" spcFirstLastPara="1" rIns="68575" wrap="square" tIns="34275">
            <a:normAutofit/>
          </a:bodyPr>
          <a:lstStyle/>
          <a:p>
            <a:pPr indent="-171450" lvl="0" marL="171450" rtl="0" algn="l">
              <a:lnSpc>
                <a:spcPct val="100000"/>
              </a:lnSpc>
              <a:spcBef>
                <a:spcPts val="0"/>
              </a:spcBef>
              <a:spcAft>
                <a:spcPts val="0"/>
              </a:spcAft>
              <a:buClr>
                <a:schemeClr val="dk1"/>
              </a:buClr>
              <a:buSzPts val="1800"/>
              <a:buFont typeface="Noto Sans Symbols"/>
              <a:buChar char="▪"/>
            </a:pPr>
            <a:r>
              <a:rPr lang="en-US"/>
              <a:t>Peace of mind to be able to attend appointments.</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No Case Manager needed. </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Acute concerns timely &amp; conveniently addressed.</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HIPPA compliant (privacy)</a:t>
            </a:r>
            <a:endParaRPr/>
          </a:p>
          <a:p>
            <a:pPr indent="-57150" lvl="0" marL="171450" rtl="0" algn="l">
              <a:lnSpc>
                <a:spcPct val="100000"/>
              </a:lnSpc>
              <a:spcBef>
                <a:spcPts val="750"/>
              </a:spcBef>
              <a:spcAft>
                <a:spcPts val="0"/>
              </a:spcAft>
              <a:buClr>
                <a:schemeClr val="dk1"/>
              </a:buClr>
              <a:buSzPts val="1800"/>
              <a:buNone/>
            </a:pPr>
            <a:r>
              <a:t/>
            </a:r>
            <a:endParaRPr/>
          </a:p>
        </p:txBody>
      </p:sp>
      <p:pic>
        <p:nvPicPr>
          <p:cNvPr descr="A picture containing person, computer, computer, indoor&#10;&#10;Description automatically generated" id="1302" name="Google Shape;1302;p124"/>
          <p:cNvPicPr preferRelativeResize="0"/>
          <p:nvPr/>
        </p:nvPicPr>
        <p:blipFill rotWithShape="1">
          <a:blip r:embed="rId3">
            <a:alphaModFix/>
          </a:blip>
          <a:srcRect b="0" l="0" r="0" t="0"/>
          <a:stretch/>
        </p:blipFill>
        <p:spPr>
          <a:xfrm>
            <a:off x="3524766" y="2152850"/>
            <a:ext cx="4888984" cy="2750053"/>
          </a:xfrm>
          <a:prstGeom prst="rect">
            <a:avLst/>
          </a:prstGeom>
          <a:noFill/>
          <a:ln>
            <a:noFill/>
          </a:ln>
        </p:spPr>
      </p:pic>
      <p:sp>
        <p:nvSpPr>
          <p:cNvPr id="1303" name="Google Shape;1303;p124"/>
          <p:cNvSpPr/>
          <p:nvPr/>
        </p:nvSpPr>
        <p:spPr>
          <a:xfrm>
            <a:off x="8413251" y="5071428"/>
            <a:ext cx="393700" cy="3937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04" name="Google Shape;1304;p124"/>
          <p:cNvSpPr/>
          <p:nvPr/>
        </p:nvSpPr>
        <p:spPr>
          <a:xfrm>
            <a:off x="7411169" y="1589722"/>
            <a:ext cx="1002581" cy="9010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05" name="Google Shape;1305;p124"/>
          <p:cNvSpPr txBox="1"/>
          <p:nvPr/>
        </p:nvSpPr>
        <p:spPr>
          <a:xfrm>
            <a:off x="6526695" y="4752861"/>
            <a:ext cx="1887055" cy="173124"/>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525"/>
              <a:buFont typeface="Arial"/>
              <a:buNone/>
            </a:pPr>
            <a:r>
              <a:rPr b="0" i="0" lang="en-US" sz="525" u="sng" cap="none" strike="noStrike">
                <a:solidFill>
                  <a:srgbClr val="FFFFFF"/>
                </a:solidFill>
                <a:latin typeface="Arial"/>
                <a:ea typeface="Arial"/>
                <a:cs typeface="Arial"/>
                <a:sym typeface="Arial"/>
                <a:hlinkClick r:id="rId4">
                  <a:extLst>
                    <a:ext uri="{A12FA001-AC4F-418D-AE19-62706E023703}">
                      <ahyp:hlinkClr val="tx"/>
                    </a:ext>
                  </a:extLst>
                </a:hlinkClick>
              </a:rPr>
              <a:t>This Photo</a:t>
            </a:r>
            <a:r>
              <a:rPr b="0" i="0" lang="en-US" sz="525" u="none" cap="none" strike="noStrike">
                <a:solidFill>
                  <a:srgbClr val="FFFFFF"/>
                </a:solidFill>
                <a:latin typeface="Arial"/>
                <a:ea typeface="Arial"/>
                <a:cs typeface="Arial"/>
                <a:sym typeface="Arial"/>
              </a:rPr>
              <a:t> by Unknown author is licensed under </a:t>
            </a:r>
            <a:r>
              <a:rPr b="0" i="0" lang="en-US" sz="525" u="sng" cap="none" strike="noStrike">
                <a:solidFill>
                  <a:srgbClr val="FFFFFF"/>
                </a:solidFill>
                <a:latin typeface="Arial"/>
                <a:ea typeface="Arial"/>
                <a:cs typeface="Arial"/>
                <a:sym typeface="Arial"/>
                <a:hlinkClick r:id="rId5">
                  <a:extLst>
                    <a:ext uri="{A12FA001-AC4F-418D-AE19-62706E023703}">
                      <ahyp:hlinkClr val="tx"/>
                    </a:ext>
                  </a:extLst>
                </a:hlinkClick>
              </a:rPr>
              <a:t>CC BY-SA</a:t>
            </a:r>
            <a:r>
              <a:rPr b="0" i="0" lang="en-US" sz="525"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9" name="Shape 1309"/>
        <p:cNvGrpSpPr/>
        <p:nvPr/>
      </p:nvGrpSpPr>
      <p:grpSpPr>
        <a:xfrm>
          <a:off x="0" y="0"/>
          <a:ext cx="0" cy="0"/>
          <a:chOff x="0" y="0"/>
          <a:chExt cx="0" cy="0"/>
        </a:xfrm>
      </p:grpSpPr>
      <p:sp>
        <p:nvSpPr>
          <p:cNvPr id="1310" name="Google Shape;1310;p125"/>
          <p:cNvSpPr/>
          <p:nvPr/>
        </p:nvSpPr>
        <p:spPr>
          <a:xfrm>
            <a:off x="0" y="85725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11" name="Google Shape;1311;p125"/>
          <p:cNvSpPr txBox="1"/>
          <p:nvPr>
            <p:ph type="title"/>
          </p:nvPr>
        </p:nvSpPr>
        <p:spPr>
          <a:xfrm>
            <a:off x="6012643" y="1760791"/>
            <a:ext cx="2707487" cy="1084913"/>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Play"/>
              <a:buNone/>
            </a:pPr>
            <a:r>
              <a:rPr lang="en-US"/>
              <a:t>BARRIERS of TELEHEALTH</a:t>
            </a:r>
            <a:endParaRPr/>
          </a:p>
        </p:txBody>
      </p:sp>
      <p:sp>
        <p:nvSpPr>
          <p:cNvPr id="1312" name="Google Shape;1312;p125"/>
          <p:cNvSpPr txBox="1"/>
          <p:nvPr>
            <p:ph idx="1" type="body"/>
          </p:nvPr>
        </p:nvSpPr>
        <p:spPr>
          <a:xfrm>
            <a:off x="6012643" y="2856606"/>
            <a:ext cx="3056199" cy="2410812"/>
          </a:xfrm>
          <a:prstGeom prst="rect">
            <a:avLst/>
          </a:prstGeom>
          <a:noFill/>
          <a:ln>
            <a:noFill/>
          </a:ln>
        </p:spPr>
        <p:txBody>
          <a:bodyPr anchorCtr="0" anchor="t" bIns="34275" lIns="68575" spcFirstLastPara="1" rIns="68575" wrap="square" tIns="34275">
            <a:normAutofit/>
          </a:bodyPr>
          <a:lstStyle/>
          <a:p>
            <a:pPr indent="-171450" lvl="0" marL="171450" rtl="0" algn="l">
              <a:lnSpc>
                <a:spcPct val="100000"/>
              </a:lnSpc>
              <a:spcBef>
                <a:spcPts val="0"/>
              </a:spcBef>
              <a:spcAft>
                <a:spcPts val="0"/>
              </a:spcAft>
              <a:buClr>
                <a:schemeClr val="dk1"/>
              </a:buClr>
              <a:buSzPts val="1800"/>
              <a:buFont typeface="Noto Sans Symbols"/>
              <a:buChar char="▪"/>
            </a:pPr>
            <a:r>
              <a:rPr lang="en-US"/>
              <a:t>Poor internet connection.</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Phone or tablet not compatible. </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Conflict with appointment time. </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Provider wait time.</a:t>
            </a:r>
            <a:endParaRPr/>
          </a:p>
        </p:txBody>
      </p:sp>
      <p:pic>
        <p:nvPicPr>
          <p:cNvPr descr="A picture containing text, person, person, posing&#10;&#10;Description automatically generated" id="1313" name="Google Shape;1313;p125"/>
          <p:cNvPicPr preferRelativeResize="0"/>
          <p:nvPr/>
        </p:nvPicPr>
        <p:blipFill rotWithShape="1">
          <a:blip r:embed="rId3">
            <a:alphaModFix/>
          </a:blip>
          <a:srcRect b="0" l="0" r="0" t="0"/>
          <a:stretch/>
        </p:blipFill>
        <p:spPr>
          <a:xfrm>
            <a:off x="730250" y="1985650"/>
            <a:ext cx="4691183" cy="3084452"/>
          </a:xfrm>
          <a:prstGeom prst="rect">
            <a:avLst/>
          </a:prstGeom>
          <a:noFill/>
          <a:ln>
            <a:noFill/>
          </a:ln>
        </p:spPr>
      </p:pic>
      <p:sp>
        <p:nvSpPr>
          <p:cNvPr id="1314" name="Google Shape;1314;p125"/>
          <p:cNvSpPr/>
          <p:nvPr/>
        </p:nvSpPr>
        <p:spPr>
          <a:xfrm>
            <a:off x="5421432" y="5071428"/>
            <a:ext cx="393700" cy="3937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15" name="Google Shape;1315;p125"/>
          <p:cNvSpPr/>
          <p:nvPr/>
        </p:nvSpPr>
        <p:spPr>
          <a:xfrm>
            <a:off x="7411169" y="1589722"/>
            <a:ext cx="1002581" cy="9010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16" name="Google Shape;1316;p125"/>
          <p:cNvSpPr txBox="1"/>
          <p:nvPr/>
        </p:nvSpPr>
        <p:spPr>
          <a:xfrm>
            <a:off x="3417358" y="4920061"/>
            <a:ext cx="2004075" cy="173124"/>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525"/>
              <a:buFont typeface="Arial"/>
              <a:buNone/>
            </a:pPr>
            <a:r>
              <a:rPr b="0" i="0" lang="en-US" sz="525" u="sng" cap="none" strike="noStrike">
                <a:solidFill>
                  <a:srgbClr val="FFFFFF"/>
                </a:solidFill>
                <a:latin typeface="Arial"/>
                <a:ea typeface="Arial"/>
                <a:cs typeface="Arial"/>
                <a:sym typeface="Arial"/>
                <a:hlinkClick r:id="rId4">
                  <a:extLst>
                    <a:ext uri="{A12FA001-AC4F-418D-AE19-62706E023703}">
                      <ahyp:hlinkClr val="tx"/>
                    </a:ext>
                  </a:extLst>
                </a:hlinkClick>
              </a:rPr>
              <a:t>This Photo</a:t>
            </a:r>
            <a:r>
              <a:rPr b="0" i="0" lang="en-US" sz="525" u="none" cap="none" strike="noStrike">
                <a:solidFill>
                  <a:srgbClr val="FFFFFF"/>
                </a:solidFill>
                <a:latin typeface="Arial"/>
                <a:ea typeface="Arial"/>
                <a:cs typeface="Arial"/>
                <a:sym typeface="Arial"/>
              </a:rPr>
              <a:t> by Unknown author is licensed under </a:t>
            </a:r>
            <a:r>
              <a:rPr b="0" i="0" lang="en-US" sz="525" u="sng" cap="none" strike="noStrike">
                <a:solidFill>
                  <a:srgbClr val="FFFFFF"/>
                </a:solidFill>
                <a:latin typeface="Arial"/>
                <a:ea typeface="Arial"/>
                <a:cs typeface="Arial"/>
                <a:sym typeface="Arial"/>
                <a:hlinkClick r:id="rId5">
                  <a:extLst>
                    <a:ext uri="{A12FA001-AC4F-418D-AE19-62706E023703}">
                      <ahyp:hlinkClr val="tx"/>
                    </a:ext>
                  </a:extLst>
                </a:hlinkClick>
              </a:rPr>
              <a:t>CC BY-SA-NC</a:t>
            </a:r>
            <a:r>
              <a:rPr b="0" i="0" lang="en-US" sz="525"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0" name="Shape 1320"/>
        <p:cNvGrpSpPr/>
        <p:nvPr/>
      </p:nvGrpSpPr>
      <p:grpSpPr>
        <a:xfrm>
          <a:off x="0" y="0"/>
          <a:ext cx="0" cy="0"/>
          <a:chOff x="0" y="0"/>
          <a:chExt cx="0" cy="0"/>
        </a:xfrm>
      </p:grpSpPr>
      <p:sp>
        <p:nvSpPr>
          <p:cNvPr id="1321" name="Google Shape;1321;p126"/>
          <p:cNvSpPr/>
          <p:nvPr/>
        </p:nvSpPr>
        <p:spPr>
          <a:xfrm>
            <a:off x="0" y="85725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22" name="Google Shape;1322;p126"/>
          <p:cNvSpPr txBox="1"/>
          <p:nvPr>
            <p:ph type="title"/>
          </p:nvPr>
        </p:nvSpPr>
        <p:spPr>
          <a:xfrm>
            <a:off x="423862" y="1760791"/>
            <a:ext cx="3086099" cy="1084913"/>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Play"/>
              <a:buNone/>
            </a:pPr>
            <a:r>
              <a:rPr lang="en-US"/>
              <a:t>BARRIERS of TELEHEALTH</a:t>
            </a:r>
            <a:endParaRPr/>
          </a:p>
        </p:txBody>
      </p:sp>
      <p:sp>
        <p:nvSpPr>
          <p:cNvPr id="1323" name="Google Shape;1323;p126"/>
          <p:cNvSpPr txBox="1"/>
          <p:nvPr>
            <p:ph idx="1" type="body"/>
          </p:nvPr>
        </p:nvSpPr>
        <p:spPr>
          <a:xfrm>
            <a:off x="423863" y="2875978"/>
            <a:ext cx="3086099" cy="2391440"/>
          </a:xfrm>
          <a:prstGeom prst="rect">
            <a:avLst/>
          </a:prstGeom>
          <a:noFill/>
          <a:ln>
            <a:noFill/>
          </a:ln>
        </p:spPr>
        <p:txBody>
          <a:bodyPr anchorCtr="0" anchor="t" bIns="34275" lIns="68575" spcFirstLastPara="1" rIns="68575" wrap="square" tIns="34275">
            <a:normAutofit/>
          </a:bodyPr>
          <a:lstStyle/>
          <a:p>
            <a:pPr indent="-171450" lvl="0" marL="171450" rtl="0" algn="l">
              <a:lnSpc>
                <a:spcPct val="100000"/>
              </a:lnSpc>
              <a:spcBef>
                <a:spcPts val="0"/>
              </a:spcBef>
              <a:spcAft>
                <a:spcPts val="0"/>
              </a:spcAft>
              <a:buClr>
                <a:schemeClr val="dk1"/>
              </a:buClr>
              <a:buSzPts val="1800"/>
              <a:buFont typeface="Noto Sans Symbols"/>
              <a:buChar char="▪"/>
            </a:pPr>
            <a:r>
              <a:rPr lang="en-US"/>
              <a:t>Visit may go from video to telephone due to failure w/ technology.</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Lack of hands-on assessment.</a:t>
            </a:r>
            <a:endParaRPr/>
          </a:p>
          <a:p>
            <a:pPr indent="-57150" lvl="0" marL="171450" rtl="0" algn="l">
              <a:lnSpc>
                <a:spcPct val="100000"/>
              </a:lnSpc>
              <a:spcBef>
                <a:spcPts val="750"/>
              </a:spcBef>
              <a:spcAft>
                <a:spcPts val="0"/>
              </a:spcAft>
              <a:buClr>
                <a:schemeClr val="dk1"/>
              </a:buClr>
              <a:buSzPts val="1800"/>
              <a:buFont typeface="Noto Sans Symbols"/>
              <a:buNone/>
            </a:pPr>
            <a:r>
              <a:t/>
            </a:r>
            <a:endParaRPr/>
          </a:p>
          <a:p>
            <a:pPr indent="-57150" lvl="0" marL="171450" rtl="0" algn="l">
              <a:lnSpc>
                <a:spcPct val="100000"/>
              </a:lnSpc>
              <a:spcBef>
                <a:spcPts val="750"/>
              </a:spcBef>
              <a:spcAft>
                <a:spcPts val="0"/>
              </a:spcAft>
              <a:buClr>
                <a:schemeClr val="dk1"/>
              </a:buClr>
              <a:buSzPts val="1800"/>
              <a:buNone/>
            </a:pPr>
            <a:r>
              <a:t/>
            </a:r>
            <a:endParaRPr/>
          </a:p>
        </p:txBody>
      </p:sp>
      <p:pic>
        <p:nvPicPr>
          <p:cNvPr descr="A picture containing text, person, person, posing&#10;&#10;Description automatically generated" id="1324" name="Google Shape;1324;p126"/>
          <p:cNvPicPr preferRelativeResize="0"/>
          <p:nvPr/>
        </p:nvPicPr>
        <p:blipFill rotWithShape="1">
          <a:blip r:embed="rId3">
            <a:alphaModFix/>
          </a:blip>
          <a:srcRect b="0" l="26718" r="6478" t="0"/>
          <a:stretch/>
        </p:blipFill>
        <p:spPr>
          <a:xfrm>
            <a:off x="3918181" y="857257"/>
            <a:ext cx="5225819" cy="5143493"/>
          </a:xfrm>
          <a:prstGeom prst="rect">
            <a:avLst/>
          </a:prstGeom>
          <a:noFill/>
          <a:ln>
            <a:noFill/>
          </a:ln>
        </p:spPr>
      </p:pic>
      <p:sp>
        <p:nvSpPr>
          <p:cNvPr id="1325" name="Google Shape;1325;p126"/>
          <p:cNvSpPr/>
          <p:nvPr/>
        </p:nvSpPr>
        <p:spPr>
          <a:xfrm>
            <a:off x="3762608" y="5071428"/>
            <a:ext cx="393700" cy="3937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26" name="Google Shape;1326;p126"/>
          <p:cNvSpPr/>
          <p:nvPr/>
        </p:nvSpPr>
        <p:spPr>
          <a:xfrm>
            <a:off x="7411169" y="1589722"/>
            <a:ext cx="1002581" cy="9010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27" name="Google Shape;1327;p126"/>
          <p:cNvSpPr txBox="1"/>
          <p:nvPr/>
        </p:nvSpPr>
        <p:spPr>
          <a:xfrm>
            <a:off x="7139925" y="5850709"/>
            <a:ext cx="2004075" cy="173124"/>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525"/>
              <a:buFont typeface="Arial"/>
              <a:buNone/>
            </a:pPr>
            <a:r>
              <a:rPr b="0" i="0" lang="en-US" sz="525" u="sng" cap="none" strike="noStrike">
                <a:solidFill>
                  <a:srgbClr val="FFFFFF"/>
                </a:solidFill>
                <a:latin typeface="Arial"/>
                <a:ea typeface="Arial"/>
                <a:cs typeface="Arial"/>
                <a:sym typeface="Arial"/>
                <a:hlinkClick r:id="rId4">
                  <a:extLst>
                    <a:ext uri="{A12FA001-AC4F-418D-AE19-62706E023703}">
                      <ahyp:hlinkClr val="tx"/>
                    </a:ext>
                  </a:extLst>
                </a:hlinkClick>
              </a:rPr>
              <a:t>This Photo</a:t>
            </a:r>
            <a:r>
              <a:rPr b="0" i="0" lang="en-US" sz="525" u="none" cap="none" strike="noStrike">
                <a:solidFill>
                  <a:srgbClr val="FFFFFF"/>
                </a:solidFill>
                <a:latin typeface="Arial"/>
                <a:ea typeface="Arial"/>
                <a:cs typeface="Arial"/>
                <a:sym typeface="Arial"/>
              </a:rPr>
              <a:t> by Unknown author is licensed under </a:t>
            </a:r>
            <a:r>
              <a:rPr b="0" i="0" lang="en-US" sz="525" u="sng" cap="none" strike="noStrike">
                <a:solidFill>
                  <a:srgbClr val="FFFFFF"/>
                </a:solidFill>
                <a:latin typeface="Arial"/>
                <a:ea typeface="Arial"/>
                <a:cs typeface="Arial"/>
                <a:sym typeface="Arial"/>
                <a:hlinkClick r:id="rId5">
                  <a:extLst>
                    <a:ext uri="{A12FA001-AC4F-418D-AE19-62706E023703}">
                      <ahyp:hlinkClr val="tx"/>
                    </a:ext>
                  </a:extLst>
                </a:hlinkClick>
              </a:rPr>
              <a:t>CC BY-SA-NC</a:t>
            </a:r>
            <a:r>
              <a:rPr b="0" i="0" lang="en-US" sz="525"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1" name="Shape 1331"/>
        <p:cNvGrpSpPr/>
        <p:nvPr/>
      </p:nvGrpSpPr>
      <p:grpSpPr>
        <a:xfrm>
          <a:off x="0" y="0"/>
          <a:ext cx="0" cy="0"/>
          <a:chOff x="0" y="0"/>
          <a:chExt cx="0" cy="0"/>
        </a:xfrm>
      </p:grpSpPr>
      <p:sp>
        <p:nvSpPr>
          <p:cNvPr id="1332" name="Google Shape;1332;p127"/>
          <p:cNvSpPr/>
          <p:nvPr/>
        </p:nvSpPr>
        <p:spPr>
          <a:xfrm>
            <a:off x="0" y="85725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33" name="Google Shape;1333;p127"/>
          <p:cNvSpPr txBox="1"/>
          <p:nvPr>
            <p:ph type="title"/>
          </p:nvPr>
        </p:nvSpPr>
        <p:spPr>
          <a:xfrm>
            <a:off x="423862" y="1760791"/>
            <a:ext cx="3086099" cy="1084913"/>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Play"/>
              <a:buNone/>
            </a:pPr>
            <a:r>
              <a:rPr lang="en-US"/>
              <a:t>BENEFITS of TELEHEALTH</a:t>
            </a:r>
            <a:endParaRPr/>
          </a:p>
        </p:txBody>
      </p:sp>
      <p:pic>
        <p:nvPicPr>
          <p:cNvPr descr="A picture containing person, indoor, computer, people&#10;&#10;Description automatically generated" id="1334" name="Google Shape;1334;p127"/>
          <p:cNvPicPr preferRelativeResize="0"/>
          <p:nvPr/>
        </p:nvPicPr>
        <p:blipFill rotWithShape="1">
          <a:blip r:embed="rId3">
            <a:alphaModFix/>
          </a:blip>
          <a:srcRect b="-2" l="23784" r="1283" t="0"/>
          <a:stretch/>
        </p:blipFill>
        <p:spPr>
          <a:xfrm>
            <a:off x="3918181" y="857257"/>
            <a:ext cx="5225819" cy="5143493"/>
          </a:xfrm>
          <a:prstGeom prst="rect">
            <a:avLst/>
          </a:prstGeom>
          <a:noFill/>
          <a:ln>
            <a:noFill/>
          </a:ln>
        </p:spPr>
      </p:pic>
      <p:sp>
        <p:nvSpPr>
          <p:cNvPr id="1335" name="Google Shape;1335;p127"/>
          <p:cNvSpPr/>
          <p:nvPr/>
        </p:nvSpPr>
        <p:spPr>
          <a:xfrm>
            <a:off x="3762608" y="5071428"/>
            <a:ext cx="393700" cy="3937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36" name="Google Shape;1336;p127"/>
          <p:cNvSpPr/>
          <p:nvPr/>
        </p:nvSpPr>
        <p:spPr>
          <a:xfrm>
            <a:off x="7411169" y="1589722"/>
            <a:ext cx="1002581" cy="9010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37" name="Google Shape;1337;p127"/>
          <p:cNvSpPr txBox="1"/>
          <p:nvPr/>
        </p:nvSpPr>
        <p:spPr>
          <a:xfrm>
            <a:off x="7128705" y="5850709"/>
            <a:ext cx="2015295" cy="173124"/>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525"/>
              <a:buFont typeface="Arial"/>
              <a:buNone/>
            </a:pPr>
            <a:r>
              <a:rPr b="0" i="0" lang="en-US" sz="525" u="sng" cap="none" strike="noStrike">
                <a:solidFill>
                  <a:srgbClr val="FFFFFF"/>
                </a:solidFill>
                <a:latin typeface="Arial"/>
                <a:ea typeface="Arial"/>
                <a:cs typeface="Arial"/>
                <a:sym typeface="Arial"/>
                <a:hlinkClick r:id="rId4">
                  <a:extLst>
                    <a:ext uri="{A12FA001-AC4F-418D-AE19-62706E023703}">
                      <ahyp:hlinkClr val="tx"/>
                    </a:ext>
                  </a:extLst>
                </a:hlinkClick>
              </a:rPr>
              <a:t>This Photo</a:t>
            </a:r>
            <a:r>
              <a:rPr b="0" i="0" lang="en-US" sz="525" u="none" cap="none" strike="noStrike">
                <a:solidFill>
                  <a:srgbClr val="FFFFFF"/>
                </a:solidFill>
                <a:latin typeface="Arial"/>
                <a:ea typeface="Arial"/>
                <a:cs typeface="Arial"/>
                <a:sym typeface="Arial"/>
              </a:rPr>
              <a:t> by Unknown author is licensed under </a:t>
            </a:r>
            <a:r>
              <a:rPr b="0" i="0" lang="en-US" sz="525" u="sng" cap="none" strike="noStrike">
                <a:solidFill>
                  <a:srgbClr val="FFFFFF"/>
                </a:solidFill>
                <a:latin typeface="Arial"/>
                <a:ea typeface="Arial"/>
                <a:cs typeface="Arial"/>
                <a:sym typeface="Arial"/>
                <a:hlinkClick r:id="rId5">
                  <a:extLst>
                    <a:ext uri="{A12FA001-AC4F-418D-AE19-62706E023703}">
                      <ahyp:hlinkClr val="tx"/>
                    </a:ext>
                  </a:extLst>
                </a:hlinkClick>
              </a:rPr>
              <a:t>CC BY-NC-ND</a:t>
            </a:r>
            <a:r>
              <a:rPr b="0" i="0" lang="en-US" sz="525"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338" name="Google Shape;1338;p127"/>
          <p:cNvSpPr txBox="1"/>
          <p:nvPr>
            <p:ph idx="1" type="body"/>
          </p:nvPr>
        </p:nvSpPr>
        <p:spPr>
          <a:xfrm>
            <a:off x="423862" y="2856606"/>
            <a:ext cx="3430151" cy="2410812"/>
          </a:xfrm>
          <a:prstGeom prst="rect">
            <a:avLst/>
          </a:prstGeom>
          <a:noFill/>
          <a:ln>
            <a:noFill/>
          </a:ln>
        </p:spPr>
        <p:txBody>
          <a:bodyPr anchorCtr="0" anchor="t" bIns="34275" lIns="68575" spcFirstLastPara="1" rIns="68575" wrap="square" tIns="34275">
            <a:normAutofit fontScale="92500" lnSpcReduction="20000"/>
          </a:bodyPr>
          <a:lstStyle/>
          <a:p>
            <a:pPr indent="-171450" lvl="0" marL="171450" rtl="0" algn="l">
              <a:lnSpc>
                <a:spcPct val="100000"/>
              </a:lnSpc>
              <a:spcBef>
                <a:spcPts val="0"/>
              </a:spcBef>
              <a:spcAft>
                <a:spcPts val="0"/>
              </a:spcAft>
              <a:buClr>
                <a:schemeClr val="dk1"/>
              </a:buClr>
              <a:buSzPct val="100000"/>
              <a:buFont typeface="Noto Sans Symbols"/>
              <a:buChar char="▪"/>
            </a:pPr>
            <a:r>
              <a:rPr lang="en-US"/>
              <a:t>Staying connected with your healthcare provider. No more missed appointments.</a:t>
            </a:r>
            <a:endParaRPr/>
          </a:p>
          <a:p>
            <a:pPr indent="-171450" lvl="0" marL="171450" rtl="0" algn="l">
              <a:lnSpc>
                <a:spcPct val="100000"/>
              </a:lnSpc>
              <a:spcBef>
                <a:spcPts val="750"/>
              </a:spcBef>
              <a:spcAft>
                <a:spcPts val="0"/>
              </a:spcAft>
              <a:buClr>
                <a:schemeClr val="dk1"/>
              </a:buClr>
              <a:buSzPct val="100000"/>
              <a:buFont typeface="Noto Sans Symbols"/>
              <a:buChar char="▪"/>
            </a:pPr>
            <a:r>
              <a:rPr lang="en-US"/>
              <a:t>Provides socialization by way of video chat.</a:t>
            </a:r>
            <a:endParaRPr/>
          </a:p>
          <a:p>
            <a:pPr indent="-171450" lvl="0" marL="171450" rtl="0" algn="l">
              <a:lnSpc>
                <a:spcPct val="100000"/>
              </a:lnSpc>
              <a:spcBef>
                <a:spcPts val="750"/>
              </a:spcBef>
              <a:spcAft>
                <a:spcPts val="0"/>
              </a:spcAft>
              <a:buClr>
                <a:schemeClr val="dk1"/>
              </a:buClr>
              <a:buSzPct val="100000"/>
              <a:buFont typeface="Noto Sans Symbols"/>
              <a:buChar char="▪"/>
            </a:pPr>
            <a:r>
              <a:rPr lang="en-US"/>
              <a:t>Options of video and audio.</a:t>
            </a:r>
            <a:endParaRPr/>
          </a:p>
          <a:p>
            <a:pPr indent="-171450" lvl="0" marL="171450" rtl="0" algn="l">
              <a:lnSpc>
                <a:spcPct val="100000"/>
              </a:lnSpc>
              <a:spcBef>
                <a:spcPts val="750"/>
              </a:spcBef>
              <a:spcAft>
                <a:spcPts val="0"/>
              </a:spcAft>
              <a:buClr>
                <a:schemeClr val="dk1"/>
              </a:buClr>
              <a:buSzPct val="100000"/>
              <a:buFont typeface="Noto Sans Symbols"/>
              <a:buChar char="▪"/>
            </a:pPr>
            <a:r>
              <a:rPr lang="en-US"/>
              <a:t>Increase patient compliance.</a:t>
            </a:r>
            <a:endParaRPr/>
          </a:p>
          <a:p>
            <a:pPr indent="-171450" lvl="0" marL="171450" rtl="0" algn="l">
              <a:lnSpc>
                <a:spcPct val="100000"/>
              </a:lnSpc>
              <a:spcBef>
                <a:spcPts val="750"/>
              </a:spcBef>
              <a:spcAft>
                <a:spcPts val="0"/>
              </a:spcAft>
              <a:buClr>
                <a:schemeClr val="dk1"/>
              </a:buClr>
              <a:buSzPct val="100000"/>
              <a:buFont typeface="Noto Sans Symbols"/>
              <a:buChar char="▪"/>
            </a:pPr>
            <a:r>
              <a:rPr lang="en-US"/>
              <a:t>Have acute concerns addressed conveniently</a:t>
            </a:r>
            <a:endParaRPr/>
          </a:p>
          <a:p>
            <a:pPr indent="0" lvl="0" marL="0" rtl="0" algn="l">
              <a:lnSpc>
                <a:spcPct val="100000"/>
              </a:lnSpc>
              <a:spcBef>
                <a:spcPts val="750"/>
              </a:spcBef>
              <a:spcAft>
                <a:spcPts val="0"/>
              </a:spcAft>
              <a:buClr>
                <a:schemeClr val="dk1"/>
              </a:buClr>
              <a:buSzPct val="1000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2" name="Shape 1342"/>
        <p:cNvGrpSpPr/>
        <p:nvPr/>
      </p:nvGrpSpPr>
      <p:grpSpPr>
        <a:xfrm>
          <a:off x="0" y="0"/>
          <a:ext cx="0" cy="0"/>
          <a:chOff x="0" y="0"/>
          <a:chExt cx="0" cy="0"/>
        </a:xfrm>
      </p:grpSpPr>
      <p:sp>
        <p:nvSpPr>
          <p:cNvPr id="1343" name="Google Shape;1343;p128"/>
          <p:cNvSpPr/>
          <p:nvPr/>
        </p:nvSpPr>
        <p:spPr>
          <a:xfrm>
            <a:off x="0" y="85725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44" name="Google Shape;1344;p128"/>
          <p:cNvSpPr/>
          <p:nvPr/>
        </p:nvSpPr>
        <p:spPr>
          <a:xfrm>
            <a:off x="7411169" y="1589722"/>
            <a:ext cx="1002581" cy="9010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45" name="Google Shape;1345;p128"/>
          <p:cNvSpPr txBox="1"/>
          <p:nvPr>
            <p:ph type="ctrTitle"/>
          </p:nvPr>
        </p:nvSpPr>
        <p:spPr>
          <a:xfrm>
            <a:off x="597829" y="2076456"/>
            <a:ext cx="2533232" cy="69520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Play"/>
              <a:buNone/>
            </a:pPr>
            <a:r>
              <a:rPr lang="en-US" sz="4500"/>
              <a:t>BENEFITS</a:t>
            </a:r>
            <a:endParaRPr/>
          </a:p>
        </p:txBody>
      </p:sp>
      <p:sp>
        <p:nvSpPr>
          <p:cNvPr id="1346" name="Google Shape;1346;p128"/>
          <p:cNvSpPr txBox="1"/>
          <p:nvPr>
            <p:ph idx="1" type="subTitle"/>
          </p:nvPr>
        </p:nvSpPr>
        <p:spPr>
          <a:xfrm>
            <a:off x="336295" y="2715672"/>
            <a:ext cx="3472815" cy="2822253"/>
          </a:xfrm>
          <a:prstGeom prst="rect">
            <a:avLst/>
          </a:prstGeom>
          <a:noFill/>
          <a:ln>
            <a:noFill/>
          </a:ln>
        </p:spPr>
        <p:txBody>
          <a:bodyPr anchorCtr="0" anchor="t" bIns="34275" lIns="68575" spcFirstLastPara="1" rIns="68575" wrap="square" tIns="34275">
            <a:normAutofit/>
          </a:bodyPr>
          <a:lstStyle/>
          <a:p>
            <a:pPr indent="-257175" lvl="0" marL="257175" rtl="0" algn="l">
              <a:lnSpc>
                <a:spcPct val="100000"/>
              </a:lnSpc>
              <a:spcBef>
                <a:spcPts val="0"/>
              </a:spcBef>
              <a:spcAft>
                <a:spcPts val="0"/>
              </a:spcAft>
              <a:buClr>
                <a:schemeClr val="dk1"/>
              </a:buClr>
              <a:buSzPts val="1800"/>
              <a:buFont typeface="Noto Sans Symbols"/>
              <a:buChar char="▪"/>
            </a:pPr>
            <a:r>
              <a:rPr lang="en-US"/>
              <a:t>Decreased hospitalizations.</a:t>
            </a:r>
            <a:endParaRPr/>
          </a:p>
          <a:p>
            <a:pPr indent="-257175" lvl="0" marL="257175" rtl="0" algn="l">
              <a:lnSpc>
                <a:spcPct val="100000"/>
              </a:lnSpc>
              <a:spcBef>
                <a:spcPts val="750"/>
              </a:spcBef>
              <a:spcAft>
                <a:spcPts val="0"/>
              </a:spcAft>
              <a:buClr>
                <a:schemeClr val="dk1"/>
              </a:buClr>
              <a:buSzPts val="1800"/>
              <a:buFont typeface="Noto Sans Symbols"/>
              <a:buChar char="▪"/>
            </a:pPr>
            <a:r>
              <a:rPr lang="en-US"/>
              <a:t>Decrease cost to patient and overall wellness cost.</a:t>
            </a:r>
            <a:endParaRPr/>
          </a:p>
          <a:p>
            <a:pPr indent="-257175" lvl="0" marL="257175" rtl="0" algn="l">
              <a:lnSpc>
                <a:spcPct val="100000"/>
              </a:lnSpc>
              <a:spcBef>
                <a:spcPts val="750"/>
              </a:spcBef>
              <a:spcAft>
                <a:spcPts val="0"/>
              </a:spcAft>
              <a:buClr>
                <a:schemeClr val="dk1"/>
              </a:buClr>
              <a:buSzPts val="1800"/>
              <a:buFont typeface="Noto Sans Symbols"/>
              <a:buChar char="▪"/>
            </a:pPr>
            <a:r>
              <a:rPr lang="en-US"/>
              <a:t>Increased efficiency of patient planning and results</a:t>
            </a:r>
            <a:endParaRPr/>
          </a:p>
          <a:p>
            <a:pPr indent="-142875" lvl="0" marL="257175" rtl="0" algn="l">
              <a:lnSpc>
                <a:spcPct val="100000"/>
              </a:lnSpc>
              <a:spcBef>
                <a:spcPts val="750"/>
              </a:spcBef>
              <a:spcAft>
                <a:spcPts val="0"/>
              </a:spcAft>
              <a:buClr>
                <a:schemeClr val="dk1"/>
              </a:buClr>
              <a:buSzPts val="1800"/>
              <a:buFont typeface="Noto Sans Symbols"/>
              <a:buNone/>
            </a:pPr>
            <a:r>
              <a:t/>
            </a:r>
            <a:endParaRPr/>
          </a:p>
          <a:p>
            <a:pPr indent="-142875" lvl="0" marL="257175" rtl="0" algn="l">
              <a:lnSpc>
                <a:spcPct val="100000"/>
              </a:lnSpc>
              <a:spcBef>
                <a:spcPts val="750"/>
              </a:spcBef>
              <a:spcAft>
                <a:spcPts val="0"/>
              </a:spcAft>
              <a:buClr>
                <a:schemeClr val="dk1"/>
              </a:buClr>
              <a:buSzPts val="1800"/>
              <a:buFont typeface="Noto Sans Symbols"/>
              <a:buNone/>
            </a:pPr>
            <a:r>
              <a:t/>
            </a:r>
            <a:endParaRPr/>
          </a:p>
          <a:p>
            <a:pPr indent="-142875" lvl="0" marL="257175" rtl="0" algn="l">
              <a:lnSpc>
                <a:spcPct val="100000"/>
              </a:lnSpc>
              <a:spcBef>
                <a:spcPts val="750"/>
              </a:spcBef>
              <a:spcAft>
                <a:spcPts val="0"/>
              </a:spcAft>
              <a:buClr>
                <a:schemeClr val="dk1"/>
              </a:buClr>
              <a:buSzPts val="1800"/>
              <a:buFont typeface="Noto Sans Symbols"/>
              <a:buNone/>
            </a:pPr>
            <a:r>
              <a:t/>
            </a:r>
            <a:endParaRPr/>
          </a:p>
        </p:txBody>
      </p:sp>
      <p:pic>
        <p:nvPicPr>
          <p:cNvPr descr="A picture containing graphical user interface&#10;&#10;Description automatically generated" id="1347" name="Google Shape;1347;p128"/>
          <p:cNvPicPr preferRelativeResize="0"/>
          <p:nvPr/>
        </p:nvPicPr>
        <p:blipFill rotWithShape="1">
          <a:blip r:embed="rId3">
            <a:alphaModFix/>
          </a:blip>
          <a:srcRect b="0" l="0" r="11110" t="0"/>
          <a:stretch/>
        </p:blipFill>
        <p:spPr>
          <a:xfrm>
            <a:off x="3902533" y="1726647"/>
            <a:ext cx="4888989" cy="3796189"/>
          </a:xfrm>
          <a:prstGeom prst="rect">
            <a:avLst/>
          </a:prstGeom>
          <a:noFill/>
          <a:ln>
            <a:noFill/>
          </a:ln>
        </p:spPr>
      </p:pic>
      <p:sp>
        <p:nvSpPr>
          <p:cNvPr id="1348" name="Google Shape;1348;p128"/>
          <p:cNvSpPr/>
          <p:nvPr/>
        </p:nvSpPr>
        <p:spPr>
          <a:xfrm>
            <a:off x="3131062" y="5075588"/>
            <a:ext cx="393700" cy="3937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pic>
        <p:nvPicPr>
          <p:cNvPr id="1349" name="Google Shape;1349;p128" title="Tutorial for Patients - How to Connect to Your Provider for a Telehealth Visit using the Zoom App"/>
          <p:cNvPicPr preferRelativeResize="0"/>
          <p:nvPr/>
        </p:nvPicPr>
        <p:blipFill rotWithShape="1">
          <a:blip r:embed="rId4">
            <a:alphaModFix/>
          </a:blip>
          <a:srcRect b="0" l="0" r="0" t="0"/>
          <a:stretch/>
        </p:blipFill>
        <p:spPr>
          <a:xfrm>
            <a:off x="558585" y="5196211"/>
            <a:ext cx="1440052" cy="6893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129"/>
          <p:cNvSpPr txBox="1"/>
          <p:nvPr>
            <p:ph type="title"/>
          </p:nvPr>
        </p:nvSpPr>
        <p:spPr>
          <a:xfrm>
            <a:off x="230133" y="1906087"/>
            <a:ext cx="8631768" cy="113334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ts val="3300"/>
              <a:buFont typeface="Play"/>
              <a:buNone/>
            </a:pPr>
            <a:r>
              <a:rPr lang="en-US"/>
              <a:t>HOW TO PREP  FOR YOUR TELEHEALTH VISIT</a:t>
            </a:r>
            <a:br>
              <a:rPr lang="en-US"/>
            </a:br>
            <a:r>
              <a:rPr lang="en-US"/>
              <a:t>                                                                                           </a:t>
            </a:r>
            <a:r>
              <a:rPr lang="en-US" sz="825"/>
              <a:t> Video From Crystal Run Health </a:t>
            </a:r>
            <a:endParaRPr sz="675"/>
          </a:p>
        </p:txBody>
      </p:sp>
      <p:pic>
        <p:nvPicPr>
          <p:cNvPr descr="This video reviews the steps to connect to your provider for a successful Telehealth visit using the Zoom App with a Crystal Run Healthcare provider. The video outlines features for both Android and iPhone devices." id="1355" name="Google Shape;1355;p129" title="Tutorial for Patients - How to Connect to Your Provider for a Telehealth Visit using the Zoom App">
            <a:hlinkClick r:id="rId3"/>
          </p:cNvPr>
          <p:cNvPicPr preferRelativeResize="0"/>
          <p:nvPr/>
        </p:nvPicPr>
        <p:blipFill rotWithShape="1">
          <a:blip r:embed="rId4">
            <a:alphaModFix/>
          </a:blip>
          <a:srcRect b="0" l="0" r="0" t="0"/>
          <a:stretch/>
        </p:blipFill>
        <p:spPr>
          <a:xfrm>
            <a:off x="2286000" y="3109207"/>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5"/>
                                        </p:tgtEl>
                                        <p:attrNameLst>
                                          <p:attrName>style.visibility</p:attrName>
                                        </p:attrNameLst>
                                      </p:cBhvr>
                                      <p:to>
                                        <p:strVal val="visible"/>
                                      </p:to>
                                    </p:set>
                                    <p:animEffect filter="fade" transition="in">
                                      <p:cBhvr>
                                        <p:cTn dur="1000"/>
                                        <p:tgtEl>
                                          <p:spTgt spid="1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2"/>
          <p:cNvSpPr txBox="1"/>
          <p:nvPr>
            <p:ph idx="2" type="body"/>
          </p:nvPr>
        </p:nvSpPr>
        <p:spPr>
          <a:xfrm>
            <a:off x="5711450" y="3429000"/>
            <a:ext cx="3251100" cy="1515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2"/>
              </a:buClr>
              <a:buSzPts val="3200"/>
              <a:buNone/>
            </a:pPr>
            <a:r>
              <a:rPr b="1" lang="en-US" sz="2000">
                <a:latin typeface="Arial"/>
                <a:ea typeface="Arial"/>
                <a:cs typeface="Arial"/>
                <a:sym typeface="Arial"/>
              </a:rPr>
              <a:t>Senior Money Smart Event – Utilizing Technology to Claim Your Financial Independence</a:t>
            </a:r>
            <a:endParaRPr sz="2000">
              <a:latin typeface="Arial"/>
              <a:ea typeface="Arial"/>
              <a:cs typeface="Arial"/>
              <a:sym typeface="Arial"/>
            </a:endParaRPr>
          </a:p>
          <a:p>
            <a:pPr indent="0" lvl="0" marL="0" marR="0" rtl="0" algn="l">
              <a:lnSpc>
                <a:spcPct val="100000"/>
              </a:lnSpc>
              <a:spcBef>
                <a:spcPts val="0"/>
              </a:spcBef>
              <a:spcAft>
                <a:spcPts val="0"/>
              </a:spcAft>
              <a:buClr>
                <a:schemeClr val="dk2"/>
              </a:buClr>
              <a:buSzPts val="3200"/>
              <a:buFont typeface="Calibri"/>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2"/>
              </a:buClr>
              <a:buSzPts val="3200"/>
              <a:buFont typeface="Calibri"/>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2"/>
              </a:buClr>
              <a:buSzPts val="3200"/>
              <a:buFont typeface="Calibri"/>
              <a:buNone/>
            </a:pPr>
            <a:r>
              <a:t/>
            </a:r>
            <a:endParaRPr/>
          </a:p>
        </p:txBody>
      </p:sp>
      <p:sp>
        <p:nvSpPr>
          <p:cNvPr id="1136" name="Google Shape;1136;p2"/>
          <p:cNvSpPr/>
          <p:nvPr/>
        </p:nvSpPr>
        <p:spPr>
          <a:xfrm rot="-5400000">
            <a:off x="2917520" y="3406191"/>
            <a:ext cx="4965000" cy="45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5F4F4"/>
              </a:solidFill>
              <a:latin typeface="Calibri"/>
              <a:ea typeface="Calibri"/>
              <a:cs typeface="Calibri"/>
              <a:sym typeface="Calibri"/>
            </a:endParaRPr>
          </a:p>
        </p:txBody>
      </p:sp>
      <p:sp>
        <p:nvSpPr>
          <p:cNvPr id="1137" name="Google Shape;1137;p2"/>
          <p:cNvSpPr/>
          <p:nvPr/>
        </p:nvSpPr>
        <p:spPr>
          <a:xfrm>
            <a:off x="5235474" y="617389"/>
            <a:ext cx="329100" cy="329100"/>
          </a:xfrm>
          <a:prstGeom prst="ellipse">
            <a:avLst/>
          </a:prstGeom>
          <a:solidFill>
            <a:schemeClr val="accent1"/>
          </a:solidFill>
          <a:ln cap="flat" cmpd="sng" w="762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8" name="Google Shape;1138;p2"/>
          <p:cNvSpPr/>
          <p:nvPr/>
        </p:nvSpPr>
        <p:spPr>
          <a:xfrm rot="-4178027">
            <a:off x="5309955" y="3789879"/>
            <a:ext cx="180162" cy="180162"/>
          </a:xfrm>
          <a:prstGeom prst="ellipse">
            <a:avLst/>
          </a:prstGeom>
          <a:solidFill>
            <a:srgbClr val="83E0E0"/>
          </a:solidFill>
          <a:ln cap="flat" cmpd="sng" w="57150">
            <a:solidFill>
              <a:srgbClr val="83E0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9" name="Google Shape;1139;p2"/>
          <p:cNvSpPr/>
          <p:nvPr/>
        </p:nvSpPr>
        <p:spPr>
          <a:xfrm>
            <a:off x="5309875" y="2265176"/>
            <a:ext cx="180300" cy="180300"/>
          </a:xfrm>
          <a:prstGeom prst="ellipse">
            <a:avLst/>
          </a:prstGeom>
          <a:solidFill>
            <a:srgbClr val="FFA366"/>
          </a:solidFill>
          <a:ln cap="flat" cmpd="sng" w="57150">
            <a:solidFill>
              <a:srgbClr val="FFA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40" name="Google Shape;1140;p2"/>
          <p:cNvSpPr/>
          <p:nvPr/>
        </p:nvSpPr>
        <p:spPr>
          <a:xfrm>
            <a:off x="5309884" y="5575670"/>
            <a:ext cx="180300" cy="180300"/>
          </a:xfrm>
          <a:prstGeom prst="ellipse">
            <a:avLst/>
          </a:prstGeom>
          <a:solidFill>
            <a:schemeClr val="accent4"/>
          </a:solidFill>
          <a:ln cap="flat" cmpd="sng" w="5715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41" name="Google Shape;1141;p2"/>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pic>
        <p:nvPicPr>
          <p:cNvPr descr="C:\Users\davisanne\AppData\Local\Microsoft\Windows\INetCache\IE\80S63294\digital-life[1].png" id="1142" name="Google Shape;1142;p2"/>
          <p:cNvPicPr preferRelativeResize="0"/>
          <p:nvPr/>
        </p:nvPicPr>
        <p:blipFill rotWithShape="1">
          <a:blip r:embed="rId3">
            <a:alphaModFix/>
          </a:blip>
          <a:srcRect b="0" l="0" r="0" t="0"/>
          <a:stretch/>
        </p:blipFill>
        <p:spPr>
          <a:xfrm>
            <a:off x="668550" y="521158"/>
            <a:ext cx="4267201" cy="2895600"/>
          </a:xfrm>
          <a:prstGeom prst="rect">
            <a:avLst/>
          </a:prstGeom>
          <a:noFill/>
          <a:ln>
            <a:noFill/>
          </a:ln>
        </p:spPr>
      </p:pic>
      <p:sp>
        <p:nvSpPr>
          <p:cNvPr id="1143" name="Google Shape;1143;p2"/>
          <p:cNvSpPr txBox="1"/>
          <p:nvPr/>
        </p:nvSpPr>
        <p:spPr>
          <a:xfrm>
            <a:off x="6701125" y="6280300"/>
            <a:ext cx="2209800" cy="463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C:\Users\davisanne\AppData\Local\Microsoft\Windows\INetCache\IE\F2WIFWJL\worried_over_bills[1].jpg" id="1144" name="Google Shape;1144;p2"/>
          <p:cNvPicPr preferRelativeResize="0"/>
          <p:nvPr/>
        </p:nvPicPr>
        <p:blipFill rotWithShape="1">
          <a:blip r:embed="rId4">
            <a:alphaModFix/>
          </a:blip>
          <a:srcRect b="0" l="0" r="0" t="0"/>
          <a:stretch/>
        </p:blipFill>
        <p:spPr>
          <a:xfrm>
            <a:off x="668550" y="3416741"/>
            <a:ext cx="4267202" cy="2482496"/>
          </a:xfrm>
          <a:prstGeom prst="rect">
            <a:avLst/>
          </a:prstGeom>
          <a:noFill/>
          <a:ln>
            <a:noFill/>
          </a:ln>
        </p:spPr>
      </p:pic>
      <p:pic>
        <p:nvPicPr>
          <p:cNvPr descr="C:\Users\davisanne.DAAA1A\AppData\Local\Microsoft\Windows\Temporary Internet Files\Content.Outlook\DWJZMY6L\SRC_Logo_27.jpg" id="1145" name="Google Shape;1145;p2"/>
          <p:cNvPicPr preferRelativeResize="0"/>
          <p:nvPr/>
        </p:nvPicPr>
        <p:blipFill rotWithShape="1">
          <a:blip r:embed="rId5">
            <a:alphaModFix/>
          </a:blip>
          <a:srcRect b="0" l="0" r="0" t="0"/>
          <a:stretch/>
        </p:blipFill>
        <p:spPr>
          <a:xfrm>
            <a:off x="6311276" y="730200"/>
            <a:ext cx="2051450" cy="2049025"/>
          </a:xfrm>
          <a:prstGeom prst="rect">
            <a:avLst/>
          </a:prstGeom>
          <a:noFill/>
          <a:ln>
            <a:noFill/>
          </a:ln>
        </p:spPr>
      </p:pic>
      <p:sp>
        <p:nvSpPr>
          <p:cNvPr id="1146" name="Google Shape;1146;p2"/>
          <p:cNvSpPr txBox="1"/>
          <p:nvPr/>
        </p:nvSpPr>
        <p:spPr>
          <a:xfrm>
            <a:off x="5880650" y="2979550"/>
            <a:ext cx="29127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WELCOMES YOU TO </a:t>
            </a:r>
            <a:endParaRPr b="1" i="0" sz="19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9" name="Shape 1359"/>
        <p:cNvGrpSpPr/>
        <p:nvPr/>
      </p:nvGrpSpPr>
      <p:grpSpPr>
        <a:xfrm>
          <a:off x="0" y="0"/>
          <a:ext cx="0" cy="0"/>
          <a:chOff x="0" y="0"/>
          <a:chExt cx="0" cy="0"/>
        </a:xfrm>
      </p:grpSpPr>
      <p:sp>
        <p:nvSpPr>
          <p:cNvPr id="1360" name="Google Shape;1360;p130"/>
          <p:cNvSpPr/>
          <p:nvPr/>
        </p:nvSpPr>
        <p:spPr>
          <a:xfrm>
            <a:off x="3918182" y="1679829"/>
            <a:ext cx="4877385" cy="432092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61" name="Google Shape;1361;p130"/>
          <p:cNvSpPr/>
          <p:nvPr/>
        </p:nvSpPr>
        <p:spPr>
          <a:xfrm>
            <a:off x="3762609" y="5075588"/>
            <a:ext cx="393700" cy="3937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62" name="Google Shape;1362;p130"/>
          <p:cNvSpPr/>
          <p:nvPr/>
        </p:nvSpPr>
        <p:spPr>
          <a:xfrm>
            <a:off x="7411169" y="1589722"/>
            <a:ext cx="1002581" cy="9010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63" name="Google Shape;1363;p130"/>
          <p:cNvSpPr/>
          <p:nvPr/>
        </p:nvSpPr>
        <p:spPr>
          <a:xfrm>
            <a:off x="0" y="85725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pic>
        <p:nvPicPr>
          <p:cNvPr id="1364" name="Google Shape;1364;p130"/>
          <p:cNvPicPr preferRelativeResize="0"/>
          <p:nvPr/>
        </p:nvPicPr>
        <p:blipFill rotWithShape="1">
          <a:blip r:embed="rId3">
            <a:alphaModFix/>
          </a:blip>
          <a:srcRect b="23857" l="0" r="-3" t="0"/>
          <a:stretch/>
        </p:blipFill>
        <p:spPr>
          <a:xfrm>
            <a:off x="4718541" y="1457816"/>
            <a:ext cx="4222043" cy="2571743"/>
          </a:xfrm>
          <a:prstGeom prst="rect">
            <a:avLst/>
          </a:prstGeom>
          <a:noFill/>
          <a:ln>
            <a:noFill/>
          </a:ln>
        </p:spPr>
      </p:pic>
      <p:pic>
        <p:nvPicPr>
          <p:cNvPr descr="Wood human figure" id="1365" name="Google Shape;1365;p130"/>
          <p:cNvPicPr preferRelativeResize="0"/>
          <p:nvPr/>
        </p:nvPicPr>
        <p:blipFill rotWithShape="1">
          <a:blip r:embed="rId4">
            <a:alphaModFix/>
          </a:blip>
          <a:srcRect b="8740" l="0" r="-3" t="0"/>
          <a:stretch/>
        </p:blipFill>
        <p:spPr>
          <a:xfrm>
            <a:off x="4921961" y="3429000"/>
            <a:ext cx="4222042" cy="2571751"/>
          </a:xfrm>
          <a:prstGeom prst="rect">
            <a:avLst/>
          </a:prstGeom>
          <a:noFill/>
          <a:ln>
            <a:noFill/>
          </a:ln>
        </p:spPr>
      </p:pic>
      <p:sp>
        <p:nvSpPr>
          <p:cNvPr id="1366" name="Google Shape;1366;p130"/>
          <p:cNvSpPr txBox="1"/>
          <p:nvPr>
            <p:ph type="title"/>
          </p:nvPr>
        </p:nvSpPr>
        <p:spPr>
          <a:xfrm>
            <a:off x="479225" y="2076450"/>
            <a:ext cx="4747800" cy="2041500"/>
          </a:xfrm>
          <a:prstGeom prst="rect">
            <a:avLst/>
          </a:prstGeom>
          <a:solidFill>
            <a:schemeClr val="lt2"/>
          </a:solid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4200"/>
              <a:buFont typeface="Play"/>
              <a:buNone/>
            </a:pPr>
            <a:r>
              <a:rPr lang="en-US" sz="4200"/>
              <a:t>ASK YOUR HEATHCARE PROVIDER.....</a:t>
            </a:r>
            <a:endParaRPr/>
          </a:p>
        </p:txBody>
      </p:sp>
      <p:sp>
        <p:nvSpPr>
          <p:cNvPr id="1367" name="Google Shape;1367;p130"/>
          <p:cNvSpPr/>
          <p:nvPr/>
        </p:nvSpPr>
        <p:spPr>
          <a:xfrm>
            <a:off x="4766385" y="5075588"/>
            <a:ext cx="393700" cy="3937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68" name="Google Shape;1368;p130"/>
          <p:cNvSpPr/>
          <p:nvPr/>
        </p:nvSpPr>
        <p:spPr>
          <a:xfrm>
            <a:off x="7411169" y="1589722"/>
            <a:ext cx="1002581" cy="9010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369" name="Google Shape;1369;p130"/>
          <p:cNvSpPr txBox="1"/>
          <p:nvPr/>
        </p:nvSpPr>
        <p:spPr>
          <a:xfrm>
            <a:off x="7139924" y="3278959"/>
            <a:ext cx="2004075" cy="173124"/>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525"/>
              <a:buFont typeface="Arial"/>
              <a:buNone/>
            </a:pPr>
            <a:r>
              <a:rPr b="0" i="0" lang="en-US" sz="525" u="sng" cap="none" strike="noStrike">
                <a:solidFill>
                  <a:srgbClr val="FFFFFF"/>
                </a:solidFill>
                <a:latin typeface="Arial"/>
                <a:ea typeface="Arial"/>
                <a:cs typeface="Arial"/>
                <a:sym typeface="Arial"/>
                <a:hlinkClick r:id="rId5">
                  <a:extLst>
                    <a:ext uri="{A12FA001-AC4F-418D-AE19-62706E023703}">
                      <ahyp:hlinkClr val="tx"/>
                    </a:ext>
                  </a:extLst>
                </a:hlinkClick>
              </a:rPr>
              <a:t>This Photo</a:t>
            </a:r>
            <a:r>
              <a:rPr b="0" i="0" lang="en-US" sz="525" u="none" cap="none" strike="noStrike">
                <a:solidFill>
                  <a:srgbClr val="FFFFFF"/>
                </a:solidFill>
                <a:latin typeface="Arial"/>
                <a:ea typeface="Arial"/>
                <a:cs typeface="Arial"/>
                <a:sym typeface="Arial"/>
              </a:rPr>
              <a:t> by Unknown author is licensed under </a:t>
            </a:r>
            <a:r>
              <a:rPr b="0" i="0" lang="en-US" sz="525" u="sng" cap="none" strike="noStrike">
                <a:solidFill>
                  <a:srgbClr val="FFFFFF"/>
                </a:solidFill>
                <a:latin typeface="Arial"/>
                <a:ea typeface="Arial"/>
                <a:cs typeface="Arial"/>
                <a:sym typeface="Arial"/>
                <a:hlinkClick r:id="rId6">
                  <a:extLst>
                    <a:ext uri="{A12FA001-AC4F-418D-AE19-62706E023703}">
                      <ahyp:hlinkClr val="tx"/>
                    </a:ext>
                  </a:extLst>
                </a:hlinkClick>
              </a:rPr>
              <a:t>CC BY-SA-NC</a:t>
            </a:r>
            <a:r>
              <a:rPr b="0" i="0" lang="en-US" sz="525"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1370" name="Google Shape;1370;p130"/>
          <p:cNvPicPr preferRelativeResize="0"/>
          <p:nvPr/>
        </p:nvPicPr>
        <p:blipFill rotWithShape="1">
          <a:blip r:embed="rId7">
            <a:alphaModFix/>
          </a:blip>
          <a:srcRect b="0" l="0" r="0" t="0"/>
          <a:stretch/>
        </p:blipFill>
        <p:spPr>
          <a:xfrm>
            <a:off x="5900253" y="4681941"/>
            <a:ext cx="1857375" cy="1543050"/>
          </a:xfrm>
          <a:prstGeom prst="rect">
            <a:avLst/>
          </a:prstGeom>
          <a:noFill/>
          <a:ln>
            <a:noFill/>
          </a:ln>
        </p:spPr>
      </p:pic>
      <p:sp>
        <p:nvSpPr>
          <p:cNvPr id="1371" name="Google Shape;1371;p130"/>
          <p:cNvSpPr txBox="1"/>
          <p:nvPr/>
        </p:nvSpPr>
        <p:spPr>
          <a:xfrm>
            <a:off x="5900253" y="5876279"/>
            <a:ext cx="1857375" cy="6377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n-US" sz="1350" u="sng" cap="none" strike="noStrike">
                <a:solidFill>
                  <a:srgbClr val="000000"/>
                </a:solidFill>
                <a:latin typeface="Arial"/>
                <a:ea typeface="Arial"/>
                <a:cs typeface="Arial"/>
                <a:sym typeface="Arial"/>
                <a:hlinkClick r:id="rId8">
                  <a:extLst>
                    <a:ext uri="{A12FA001-AC4F-418D-AE19-62706E023703}">
                      <ahyp:hlinkClr val="tx"/>
                    </a:ext>
                  </a:extLst>
                </a:hlinkClick>
              </a:rPr>
              <a:t>This Photo</a:t>
            </a:r>
            <a:r>
              <a:rPr b="0" i="0" lang="en-US" sz="1350" u="none" cap="none" strike="noStrike">
                <a:solidFill>
                  <a:srgbClr val="000000"/>
                </a:solidFill>
                <a:latin typeface="Arial"/>
                <a:ea typeface="Arial"/>
                <a:cs typeface="Arial"/>
                <a:sym typeface="Arial"/>
              </a:rPr>
              <a:t> by Unknown author is licensed under </a:t>
            </a:r>
            <a:r>
              <a:rPr b="0" i="0" lang="en-US" sz="1350" u="sng" cap="none" strike="noStrike">
                <a:solidFill>
                  <a:srgbClr val="000000"/>
                </a:solidFill>
                <a:latin typeface="Arial"/>
                <a:ea typeface="Arial"/>
                <a:cs typeface="Arial"/>
                <a:sym typeface="Arial"/>
                <a:hlinkClick r:id="rId9">
                  <a:extLst>
                    <a:ext uri="{A12FA001-AC4F-418D-AE19-62706E023703}">
                      <ahyp:hlinkClr val="tx"/>
                    </a:ext>
                  </a:extLst>
                </a:hlinkClick>
              </a:rPr>
              <a:t>CC BY-NC-ND</a:t>
            </a:r>
            <a:r>
              <a:rPr b="0" i="0" lang="en-US" sz="135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366"/>
                                        </p:tgtEl>
                                        <p:attrNameLst>
                                          <p:attrName>style.visibility</p:attrName>
                                        </p:attrNameLst>
                                      </p:cBhvr>
                                      <p:to>
                                        <p:strVal val="visible"/>
                                      </p:to>
                                    </p:set>
                                    <p:animEffect filter="fade" transition="in">
                                      <p:cBhvr>
                                        <p:cTn dur="400"/>
                                        <p:tgtEl>
                                          <p:spTgt spid="1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131"/>
          <p:cNvSpPr txBox="1"/>
          <p:nvPr>
            <p:ph type="title"/>
          </p:nvPr>
        </p:nvSpPr>
        <p:spPr>
          <a:xfrm>
            <a:off x="423862" y="1557376"/>
            <a:ext cx="6801031" cy="1298014"/>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Play"/>
              <a:buNone/>
            </a:pPr>
            <a:r>
              <a:rPr lang="en-US"/>
              <a:t>ASK </a:t>
            </a:r>
            <a:br>
              <a:rPr lang="en-US"/>
            </a:br>
            <a:r>
              <a:rPr lang="en-US"/>
              <a:t>YOUR HEALTHCARE </a:t>
            </a:r>
            <a:br>
              <a:rPr lang="en-US"/>
            </a:br>
            <a:r>
              <a:rPr lang="en-US"/>
              <a:t>PROVIDER.......</a:t>
            </a:r>
            <a:br>
              <a:rPr lang="en-US"/>
            </a:br>
            <a:endParaRPr/>
          </a:p>
        </p:txBody>
      </p:sp>
      <p:sp>
        <p:nvSpPr>
          <p:cNvPr id="1377" name="Google Shape;1377;p131"/>
          <p:cNvSpPr txBox="1"/>
          <p:nvPr>
            <p:ph idx="1" type="body"/>
          </p:nvPr>
        </p:nvSpPr>
        <p:spPr>
          <a:xfrm>
            <a:off x="1566862" y="3021275"/>
            <a:ext cx="7188489" cy="2866075"/>
          </a:xfrm>
          <a:prstGeom prst="rect">
            <a:avLst/>
          </a:prstGeom>
          <a:noFill/>
          <a:ln>
            <a:noFill/>
          </a:ln>
        </p:spPr>
        <p:txBody>
          <a:bodyPr anchorCtr="0" anchor="t" bIns="34275" lIns="68575" spcFirstLastPara="1" rIns="68575" wrap="square" tIns="34275">
            <a:normAutofit lnSpcReduction="10000"/>
          </a:bodyPr>
          <a:lstStyle/>
          <a:p>
            <a:pPr indent="-171450" lvl="0" marL="171450" rtl="0" algn="l">
              <a:lnSpc>
                <a:spcPct val="100000"/>
              </a:lnSpc>
              <a:spcBef>
                <a:spcPts val="0"/>
              </a:spcBef>
              <a:spcAft>
                <a:spcPts val="0"/>
              </a:spcAft>
              <a:buClr>
                <a:schemeClr val="dk1"/>
              </a:buClr>
              <a:buSzPts val="1800"/>
              <a:buFont typeface="Noto Sans Symbols"/>
              <a:buChar char="▪"/>
            </a:pPr>
            <a:r>
              <a:rPr lang="en-US"/>
              <a:t>How Do I make a telehealth appointment? </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How Do I access the patient portal?</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Is there a link or app that I must connect to?</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Will someone call to verify my appointment and connectivity prior to the appointment day?</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Will a medical assistant be coming to my home during the visit?</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Should I click on the link 5 to 10 minutes before the visit?</a:t>
            </a:r>
            <a:endParaRPr/>
          </a:p>
          <a:p>
            <a:pPr indent="-171450" lvl="0" marL="171450" rtl="0" algn="l">
              <a:lnSpc>
                <a:spcPct val="100000"/>
              </a:lnSpc>
              <a:spcBef>
                <a:spcPts val="750"/>
              </a:spcBef>
              <a:spcAft>
                <a:spcPts val="0"/>
              </a:spcAft>
              <a:buClr>
                <a:schemeClr val="dk1"/>
              </a:buClr>
              <a:buSzPts val="1800"/>
              <a:buFont typeface="Noto Sans Symbols"/>
              <a:buChar char="▪"/>
            </a:pPr>
            <a:r>
              <a:rPr lang="en-US"/>
              <a:t>Is my co-pay due at the time of the visit?</a:t>
            </a:r>
            <a:endParaRPr/>
          </a:p>
          <a:p>
            <a:pPr indent="-57150" lvl="0" marL="171450" rtl="0" algn="l">
              <a:lnSpc>
                <a:spcPct val="100000"/>
              </a:lnSpc>
              <a:spcBef>
                <a:spcPts val="750"/>
              </a:spcBef>
              <a:spcAft>
                <a:spcPts val="0"/>
              </a:spcAft>
              <a:buClr>
                <a:schemeClr val="dk1"/>
              </a:buClr>
              <a:buSzPts val="1800"/>
              <a:buFont typeface="Noto Sans Symbols"/>
              <a:buNone/>
            </a:pPr>
            <a:r>
              <a:t/>
            </a:r>
            <a:endParaRPr/>
          </a:p>
          <a:p>
            <a:pPr indent="-57150" lvl="0" marL="171450" rtl="0" algn="l">
              <a:lnSpc>
                <a:spcPct val="100000"/>
              </a:lnSpc>
              <a:spcBef>
                <a:spcPts val="750"/>
              </a:spcBef>
              <a:spcAft>
                <a:spcPts val="0"/>
              </a:spcAft>
              <a:buClr>
                <a:schemeClr val="dk1"/>
              </a:buClr>
              <a:buSzPts val="1800"/>
              <a:buNone/>
            </a:pPr>
            <a:r>
              <a:t/>
            </a:r>
            <a:endParaRPr/>
          </a:p>
          <a:p>
            <a:pPr indent="-57150" lvl="0" marL="171450" rtl="0" algn="l">
              <a:lnSpc>
                <a:spcPct val="100000"/>
              </a:lnSpc>
              <a:spcBef>
                <a:spcPts val="750"/>
              </a:spcBef>
              <a:spcAft>
                <a:spcPts val="0"/>
              </a:spcAft>
              <a:buClr>
                <a:schemeClr val="dk1"/>
              </a:buClr>
              <a:buSzPts val="1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graphicFrame>
        <p:nvGraphicFramePr>
          <p:cNvPr id="1382" name="Google Shape;1382;p132"/>
          <p:cNvGraphicFramePr/>
          <p:nvPr/>
        </p:nvGraphicFramePr>
        <p:xfrm>
          <a:off x="290513" y="1383506"/>
          <a:ext cx="8561785" cy="4448175"/>
        </p:xfrm>
        <a:graphic>
          <a:graphicData uri="http://schemas.openxmlformats.org/presentationml/2006/ole">
            <mc:AlternateContent>
              <mc:Choice Requires="v">
                <p:oleObj r:id="rId4" imgH="4448175" imgW="8561785" progId="Word.Document.12" spid="_x0000_s1">
                  <p:embed/>
                </p:oleObj>
              </mc:Choice>
              <mc:Fallback>
                <p:oleObj r:id="rId5" imgH="4448175" imgW="8561785" progId="Word.Document.12">
                  <p:embed/>
                  <p:pic>
                    <p:nvPicPr>
                      <p:cNvPr id="1382" name="Google Shape;1382;p132"/>
                      <p:cNvPicPr preferRelativeResize="0"/>
                      <p:nvPr/>
                    </p:nvPicPr>
                    <p:blipFill rotWithShape="1">
                      <a:blip r:embed="rId6">
                        <a:alphaModFix/>
                      </a:blip>
                      <a:srcRect b="0" l="0" r="0" t="0"/>
                      <a:stretch/>
                    </p:blipFill>
                    <p:spPr>
                      <a:xfrm>
                        <a:off x="290513" y="1383506"/>
                        <a:ext cx="8561785" cy="4448175"/>
                      </a:xfrm>
                      <a:prstGeom prst="rect">
                        <a:avLst/>
                      </a:prstGeom>
                      <a:noFill/>
                      <a:ln>
                        <a:noFill/>
                      </a:ln>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pic>
        <p:nvPicPr>
          <p:cNvPr descr="A picture containing text, electronics, computer&#10;&#10;Description automatically generated" id="1387" name="Google Shape;1387;p133"/>
          <p:cNvPicPr preferRelativeResize="0"/>
          <p:nvPr/>
        </p:nvPicPr>
        <p:blipFill rotWithShape="1">
          <a:blip r:embed="rId3">
            <a:alphaModFix/>
          </a:blip>
          <a:srcRect b="-1" l="8800" r="22754" t="0"/>
          <a:stretch/>
        </p:blipFill>
        <p:spPr>
          <a:xfrm>
            <a:off x="43132" y="850540"/>
            <a:ext cx="9144000" cy="5143493"/>
          </a:xfrm>
          <a:prstGeom prst="rect">
            <a:avLst/>
          </a:prstGeom>
          <a:noFill/>
          <a:ln>
            <a:noFill/>
          </a:ln>
        </p:spPr>
      </p:pic>
      <p:sp>
        <p:nvSpPr>
          <p:cNvPr id="1388" name="Google Shape;1388;p133"/>
          <p:cNvSpPr txBox="1"/>
          <p:nvPr/>
        </p:nvSpPr>
        <p:spPr>
          <a:xfrm>
            <a:off x="7143131" y="5850709"/>
            <a:ext cx="2000869" cy="173124"/>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525"/>
              <a:buFont typeface="Arial"/>
              <a:buNone/>
            </a:pPr>
            <a:r>
              <a:rPr b="0" i="0" lang="en-US" sz="525" u="sng" cap="none" strike="noStrike">
                <a:solidFill>
                  <a:srgbClr val="FFFFFF"/>
                </a:solidFill>
                <a:latin typeface="Arial"/>
                <a:ea typeface="Arial"/>
                <a:cs typeface="Arial"/>
                <a:sym typeface="Arial"/>
                <a:hlinkClick r:id="rId4">
                  <a:extLst>
                    <a:ext uri="{A12FA001-AC4F-418D-AE19-62706E023703}">
                      <ahyp:hlinkClr val="tx"/>
                    </a:ext>
                  </a:extLst>
                </a:hlinkClick>
              </a:rPr>
              <a:t>This Photo</a:t>
            </a:r>
            <a:r>
              <a:rPr b="0" i="0" lang="en-US" sz="525" u="none" cap="none" strike="noStrike">
                <a:solidFill>
                  <a:srgbClr val="FFFFFF"/>
                </a:solidFill>
                <a:latin typeface="Arial"/>
                <a:ea typeface="Arial"/>
                <a:cs typeface="Arial"/>
                <a:sym typeface="Arial"/>
              </a:rPr>
              <a:t> by Unknown Author is licensed under </a:t>
            </a:r>
            <a:r>
              <a:rPr b="0" i="0" lang="en-US" sz="525" u="sng" cap="none" strike="noStrike">
                <a:solidFill>
                  <a:srgbClr val="FFFFFF"/>
                </a:solidFill>
                <a:latin typeface="Arial"/>
                <a:ea typeface="Arial"/>
                <a:cs typeface="Arial"/>
                <a:sym typeface="Arial"/>
                <a:hlinkClick r:id="rId5">
                  <a:extLst>
                    <a:ext uri="{A12FA001-AC4F-418D-AE19-62706E023703}">
                      <ahyp:hlinkClr val="tx"/>
                    </a:ext>
                  </a:extLst>
                </a:hlinkClick>
              </a:rPr>
              <a:t>CC BY-NC-ND</a:t>
            </a:r>
            <a:endParaRPr b="0" i="0" sz="525" u="none" cap="none" strike="noStrike">
              <a:solidFill>
                <a:srgbClr val="FFFFFF"/>
              </a:solidFill>
              <a:latin typeface="Arial"/>
              <a:ea typeface="Arial"/>
              <a:cs typeface="Arial"/>
              <a:sym typeface="Arial"/>
            </a:endParaRPr>
          </a:p>
        </p:txBody>
      </p:sp>
      <p:sp>
        <p:nvSpPr>
          <p:cNvPr id="1389" name="Google Shape;1389;p133"/>
          <p:cNvSpPr txBox="1"/>
          <p:nvPr/>
        </p:nvSpPr>
        <p:spPr>
          <a:xfrm>
            <a:off x="163903" y="2937539"/>
            <a:ext cx="2760452"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Senior TeleHealth</a:t>
            </a:r>
            <a:r>
              <a:rPr b="1" i="1" lang="en-US" sz="1350" u="none" cap="none" strike="noStrike">
                <a:solidFill>
                  <a:srgbClr val="000000"/>
                </a:solidFill>
                <a:latin typeface="Arial"/>
                <a:ea typeface="Arial"/>
                <a:cs typeface="Arial"/>
                <a:sym typeface="Arial"/>
              </a:rPr>
              <a:t>Connect</a:t>
            </a:r>
            <a:r>
              <a:rPr b="1" i="0" lang="en-US" sz="1350" u="none" cap="none" strike="noStrike">
                <a:solidFill>
                  <a:srgbClr val="000000"/>
                </a:solidFill>
                <a:latin typeface="Arial"/>
                <a:ea typeface="Arial"/>
                <a:cs typeface="Arial"/>
                <a:sym typeface="Arial"/>
              </a:rPr>
              <a:t>  </a:t>
            </a:r>
            <a:br>
              <a:rPr b="1" i="0" lang="en-US" sz="1350" u="none" cap="none" strike="noStrike">
                <a:solidFill>
                  <a:srgbClr val="000000"/>
                </a:solidFill>
                <a:latin typeface="Arial"/>
                <a:ea typeface="Arial"/>
                <a:cs typeface="Arial"/>
                <a:sym typeface="Arial"/>
              </a:rPr>
            </a:br>
            <a:r>
              <a:rPr b="0" i="0" lang="en-US" sz="1350" u="none" cap="none" strike="noStrike">
                <a:solidFill>
                  <a:srgbClr val="000000"/>
                </a:solidFill>
                <a:latin typeface="Times New Roman"/>
                <a:ea typeface="Times New Roman"/>
                <a:cs typeface="Times New Roman"/>
                <a:sym typeface="Times New Roman"/>
              </a:rPr>
              <a:t>Strategic Plan Alignments</a:t>
            </a:r>
            <a:endParaRPr b="0" i="0" sz="1400" u="none" cap="none" strike="noStrike">
              <a:solidFill>
                <a:srgbClr val="000000"/>
              </a:solidFill>
              <a:latin typeface="Arial"/>
              <a:ea typeface="Arial"/>
              <a:cs typeface="Arial"/>
              <a:sym typeface="Arial"/>
            </a:endParaRPr>
          </a:p>
        </p:txBody>
      </p:sp>
      <p:sp>
        <p:nvSpPr>
          <p:cNvPr id="1390" name="Google Shape;1390;p133"/>
          <p:cNvSpPr txBox="1"/>
          <p:nvPr/>
        </p:nvSpPr>
        <p:spPr>
          <a:xfrm flipH="1">
            <a:off x="163900" y="3738472"/>
            <a:ext cx="3463507" cy="9002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Management of Social Determinants of Health</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Times New Roman"/>
                <a:ea typeface="Times New Roman"/>
                <a:cs typeface="Times New Roman"/>
                <a:sym typeface="Times New Roman"/>
              </a:rPr>
              <a:t>Engage patients to identify barriers to care</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Times New Roman"/>
                <a:ea typeface="Times New Roman"/>
                <a:cs typeface="Times New Roman"/>
                <a:sym typeface="Times New Roman"/>
              </a:rPr>
              <a:t>Relay social determinants to the care team</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Times New Roman"/>
                <a:ea typeface="Times New Roman"/>
                <a:cs typeface="Times New Roman"/>
                <a:sym typeface="Times New Roman"/>
              </a:rPr>
              <a:t>Triage/refer patients to needed resources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134"/>
          <p:cNvSpPr txBox="1"/>
          <p:nvPr>
            <p:ph type="title"/>
          </p:nvPr>
        </p:nvSpPr>
        <p:spPr>
          <a:xfrm>
            <a:off x="285553" y="1515549"/>
            <a:ext cx="6200472" cy="68962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300"/>
              <a:buFont typeface="Play"/>
              <a:buNone/>
            </a:pPr>
            <a:r>
              <a:rPr lang="en-US"/>
              <a:t>Core Services</a:t>
            </a:r>
            <a:endParaRPr/>
          </a:p>
        </p:txBody>
      </p:sp>
      <p:grpSp>
        <p:nvGrpSpPr>
          <p:cNvPr id="1396" name="Google Shape;1396;p134"/>
          <p:cNvGrpSpPr/>
          <p:nvPr/>
        </p:nvGrpSpPr>
        <p:grpSpPr>
          <a:xfrm>
            <a:off x="1945268" y="2273803"/>
            <a:ext cx="6638859" cy="1143800"/>
            <a:chOff x="2212953" y="1487"/>
            <a:chExt cx="8851812" cy="1525067"/>
          </a:xfrm>
        </p:grpSpPr>
        <p:sp>
          <p:nvSpPr>
            <p:cNvPr id="1397" name="Google Shape;1397;p134"/>
            <p:cNvSpPr/>
            <p:nvPr/>
          </p:nvSpPr>
          <p:spPr>
            <a:xfrm>
              <a:off x="2212953" y="1487"/>
              <a:ext cx="8851812" cy="1525067"/>
            </a:xfrm>
            <a:prstGeom prst="rect">
              <a:avLst/>
            </a:prstGeom>
            <a:solidFill>
              <a:srgbClr val="FAD9C7">
                <a:alpha val="89411"/>
              </a:srgbClr>
            </a:solidFill>
            <a:ln cap="flat" cmpd="sng" w="12700">
              <a:solidFill>
                <a:srgbClr val="FAD9C7">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34"/>
            <p:cNvSpPr txBox="1"/>
            <p:nvPr/>
          </p:nvSpPr>
          <p:spPr>
            <a:xfrm>
              <a:off x="2212953" y="1487"/>
              <a:ext cx="8851812" cy="1525067"/>
            </a:xfrm>
            <a:prstGeom prst="rect">
              <a:avLst/>
            </a:prstGeom>
            <a:noFill/>
            <a:ln>
              <a:noFill/>
            </a:ln>
          </p:spPr>
          <p:txBody>
            <a:bodyPr anchorCtr="0" anchor="ctr" bIns="290525" lIns="128800" spcFirstLastPara="1" rIns="128800" wrap="square" tIns="290525">
              <a:noAutofit/>
            </a:bodyPr>
            <a:lstStyle/>
            <a:p>
              <a:pPr indent="0" lvl="0" marL="0" marR="0" rtl="0" algn="l">
                <a:lnSpc>
                  <a:spcPct val="90000"/>
                </a:lnSpc>
                <a:spcBef>
                  <a:spcPts val="0"/>
                </a:spcBef>
                <a:spcAft>
                  <a:spcPts val="0"/>
                </a:spcAft>
                <a:buClr>
                  <a:srgbClr val="000000"/>
                </a:buClr>
                <a:buSzPts val="1500"/>
                <a:buFont typeface="Arial"/>
                <a:buNone/>
              </a:pPr>
              <a:r>
                <a:rPr b="0" i="0" lang="en-US" sz="1500" u="none" cap="none" strike="noStrike">
                  <a:solidFill>
                    <a:srgbClr val="000000"/>
                  </a:solidFill>
                  <a:latin typeface="Arial"/>
                  <a:ea typeface="Arial"/>
                  <a:cs typeface="Arial"/>
                  <a:sym typeface="Arial"/>
                </a:rPr>
                <a:t>Evaluation + Management through live video and audio </a:t>
              </a:r>
              <a:endParaRPr b="0" i="0" sz="1400" u="none" cap="none" strike="noStrike">
                <a:solidFill>
                  <a:srgbClr val="000000"/>
                </a:solidFill>
                <a:latin typeface="Arial"/>
                <a:ea typeface="Arial"/>
                <a:cs typeface="Arial"/>
                <a:sym typeface="Arial"/>
              </a:endParaRPr>
            </a:p>
          </p:txBody>
        </p:sp>
      </p:grpSp>
      <p:grpSp>
        <p:nvGrpSpPr>
          <p:cNvPr id="1399" name="Google Shape;1399;p134"/>
          <p:cNvGrpSpPr/>
          <p:nvPr/>
        </p:nvGrpSpPr>
        <p:grpSpPr>
          <a:xfrm>
            <a:off x="285553" y="2273803"/>
            <a:ext cx="1791725" cy="1143800"/>
            <a:chOff x="0" y="1487"/>
            <a:chExt cx="2388967" cy="1525067"/>
          </a:xfrm>
        </p:grpSpPr>
        <p:sp>
          <p:nvSpPr>
            <p:cNvPr id="1400" name="Google Shape;1400;p134"/>
            <p:cNvSpPr/>
            <p:nvPr/>
          </p:nvSpPr>
          <p:spPr>
            <a:xfrm>
              <a:off x="0" y="1487"/>
              <a:ext cx="2212953" cy="1525067"/>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34"/>
            <p:cNvSpPr txBox="1"/>
            <p:nvPr/>
          </p:nvSpPr>
          <p:spPr>
            <a:xfrm>
              <a:off x="0" y="1487"/>
              <a:ext cx="2388967" cy="1525067"/>
            </a:xfrm>
            <a:prstGeom prst="rect">
              <a:avLst/>
            </a:prstGeom>
            <a:noFill/>
            <a:ln>
              <a:noFill/>
            </a:ln>
          </p:spPr>
          <p:txBody>
            <a:bodyPr anchorCtr="0" anchor="ctr" bIns="112975" lIns="87825" spcFirstLastPara="1" rIns="87825" wrap="square" tIns="112975">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Arial"/>
                  <a:ea typeface="Arial"/>
                  <a:cs typeface="Arial"/>
                  <a:sym typeface="Arial"/>
                </a:rPr>
                <a:t>Telemedicine</a:t>
              </a:r>
              <a:endParaRPr b="0" i="0" sz="1400" u="none" cap="none" strike="noStrike">
                <a:solidFill>
                  <a:srgbClr val="000000"/>
                </a:solidFill>
                <a:latin typeface="Arial"/>
                <a:ea typeface="Arial"/>
                <a:cs typeface="Arial"/>
                <a:sym typeface="Arial"/>
              </a:endParaRPr>
            </a:p>
          </p:txBody>
        </p:sp>
      </p:grpSp>
      <p:grpSp>
        <p:nvGrpSpPr>
          <p:cNvPr id="1402" name="Google Shape;1402;p134"/>
          <p:cNvGrpSpPr/>
          <p:nvPr/>
        </p:nvGrpSpPr>
        <p:grpSpPr>
          <a:xfrm>
            <a:off x="1945268" y="3486232"/>
            <a:ext cx="6638859" cy="1143800"/>
            <a:chOff x="2212953" y="1618059"/>
            <a:chExt cx="8851812" cy="1525067"/>
          </a:xfrm>
        </p:grpSpPr>
        <p:sp>
          <p:nvSpPr>
            <p:cNvPr id="1403" name="Google Shape;1403;p134"/>
            <p:cNvSpPr/>
            <p:nvPr/>
          </p:nvSpPr>
          <p:spPr>
            <a:xfrm>
              <a:off x="2212953" y="1618059"/>
              <a:ext cx="8851812" cy="1525067"/>
            </a:xfrm>
            <a:prstGeom prst="rect">
              <a:avLst/>
            </a:prstGeom>
            <a:solidFill>
              <a:srgbClr val="D9E2CB">
                <a:alpha val="89411"/>
              </a:srgbClr>
            </a:solidFill>
            <a:ln cap="flat" cmpd="sng" w="12700">
              <a:solidFill>
                <a:srgbClr val="D9E2CB">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34"/>
            <p:cNvSpPr txBox="1"/>
            <p:nvPr/>
          </p:nvSpPr>
          <p:spPr>
            <a:xfrm>
              <a:off x="2212953" y="1618059"/>
              <a:ext cx="8851812" cy="1525067"/>
            </a:xfrm>
            <a:prstGeom prst="rect">
              <a:avLst/>
            </a:prstGeom>
            <a:noFill/>
            <a:ln>
              <a:noFill/>
            </a:ln>
          </p:spPr>
          <p:txBody>
            <a:bodyPr anchorCtr="0" anchor="ctr" bIns="290525" lIns="128800" spcFirstLastPara="1" rIns="128800" wrap="square" tIns="290525">
              <a:noAutofit/>
            </a:bodyPr>
            <a:lstStyle/>
            <a:p>
              <a:pPr indent="0" lvl="0" marL="0" marR="0" rtl="0" algn="l">
                <a:lnSpc>
                  <a:spcPct val="90000"/>
                </a:lnSpc>
                <a:spcBef>
                  <a:spcPts val="0"/>
                </a:spcBef>
                <a:spcAft>
                  <a:spcPts val="0"/>
                </a:spcAft>
                <a:buClr>
                  <a:srgbClr val="000000"/>
                </a:buClr>
                <a:buSzPts val="825"/>
                <a:buFont typeface="Arial"/>
                <a:buNone/>
              </a:pPr>
              <a:r>
                <a:t/>
              </a:r>
              <a:endParaRPr b="0" i="0" sz="825" u="none" cap="none" strike="noStrike">
                <a:solidFill>
                  <a:srgbClr val="000000"/>
                </a:solidFill>
                <a:latin typeface="Arial"/>
                <a:ea typeface="Arial"/>
                <a:cs typeface="Arial"/>
                <a:sym typeface="Arial"/>
              </a:endParaRPr>
            </a:p>
            <a:p>
              <a:pPr indent="0" lvl="0" marL="0" marR="0" rtl="0" algn="l">
                <a:lnSpc>
                  <a:spcPct val="90000"/>
                </a:lnSpc>
                <a:spcBef>
                  <a:spcPts val="289"/>
                </a:spcBef>
                <a:spcAft>
                  <a:spcPts val="0"/>
                </a:spcAft>
                <a:buClr>
                  <a:srgbClr val="000000"/>
                </a:buClr>
                <a:buSzPts val="1350"/>
                <a:buFont typeface="Arial"/>
                <a:buNone/>
              </a:pPr>
              <a:r>
                <a:rPr b="0" i="0" lang="en-US" sz="1350" u="none" cap="none" strike="noStrike">
                  <a:solidFill>
                    <a:srgbClr val="000000"/>
                  </a:solidFill>
                  <a:latin typeface="Arial"/>
                  <a:ea typeface="Arial"/>
                  <a:cs typeface="Arial"/>
                  <a:sym typeface="Arial"/>
                </a:rPr>
                <a:t>Maintaining a comprehensive electronic care plan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473"/>
                </a:spcBef>
                <a:spcAft>
                  <a:spcPts val="0"/>
                </a:spcAft>
                <a:buClr>
                  <a:srgbClr val="000000"/>
                </a:buClr>
                <a:buSzPts val="1350"/>
                <a:buFont typeface="Arial"/>
                <a:buNone/>
              </a:pPr>
              <a:r>
                <a:rPr b="0" i="0" lang="en-US" sz="1350" u="none" cap="none" strike="noStrike">
                  <a:solidFill>
                    <a:srgbClr val="000000"/>
                  </a:solidFill>
                  <a:latin typeface="Arial"/>
                  <a:ea typeface="Arial"/>
                  <a:cs typeface="Arial"/>
                  <a:sym typeface="Arial"/>
                </a:rPr>
                <a:t>Managing transitions of care and other care management services, and</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473"/>
                </a:spcBef>
                <a:spcAft>
                  <a:spcPts val="0"/>
                </a:spcAft>
                <a:buClr>
                  <a:srgbClr val="000000"/>
                </a:buClr>
                <a:buSzPts val="1350"/>
                <a:buFont typeface="Arial"/>
                <a:buNone/>
              </a:pPr>
              <a:r>
                <a:rPr b="0" i="0" lang="en-US" sz="1350" u="none" cap="none" strike="noStrike">
                  <a:solidFill>
                    <a:srgbClr val="000000"/>
                  </a:solidFill>
                  <a:latin typeface="Arial"/>
                  <a:ea typeface="Arial"/>
                  <a:cs typeface="Arial"/>
                  <a:sym typeface="Arial"/>
                </a:rPr>
                <a:t>Coordinating and sharing patient health information timely within and outside the    practice, </a:t>
              </a:r>
              <a:endParaRPr b="0" i="0" sz="1400" u="none" cap="none" strike="noStrike">
                <a:solidFill>
                  <a:srgbClr val="000000"/>
                </a:solidFill>
                <a:latin typeface="Arial"/>
                <a:ea typeface="Arial"/>
                <a:cs typeface="Arial"/>
                <a:sym typeface="Arial"/>
              </a:endParaRPr>
            </a:p>
          </p:txBody>
        </p:sp>
      </p:grpSp>
      <p:grpSp>
        <p:nvGrpSpPr>
          <p:cNvPr id="1405" name="Google Shape;1405;p134"/>
          <p:cNvGrpSpPr/>
          <p:nvPr/>
        </p:nvGrpSpPr>
        <p:grpSpPr>
          <a:xfrm>
            <a:off x="69574" y="3486232"/>
            <a:ext cx="2007704" cy="1143800"/>
            <a:chOff x="-287972" y="1618059"/>
            <a:chExt cx="2676939" cy="1525067"/>
          </a:xfrm>
        </p:grpSpPr>
        <p:sp>
          <p:nvSpPr>
            <p:cNvPr id="1406" name="Google Shape;1406;p134"/>
            <p:cNvSpPr/>
            <p:nvPr/>
          </p:nvSpPr>
          <p:spPr>
            <a:xfrm>
              <a:off x="0" y="1618059"/>
              <a:ext cx="2212953" cy="1525067"/>
            </a:xfrm>
            <a:prstGeom prst="rect">
              <a:avLst/>
            </a:prstGeom>
            <a:solidFill>
              <a:srgbClr val="88B333"/>
            </a:solidFill>
            <a:ln cap="flat" cmpd="sng" w="12700">
              <a:solidFill>
                <a:srgbClr val="88B33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34"/>
            <p:cNvSpPr txBox="1"/>
            <p:nvPr/>
          </p:nvSpPr>
          <p:spPr>
            <a:xfrm>
              <a:off x="-287972" y="1618059"/>
              <a:ext cx="2676939" cy="1525067"/>
            </a:xfrm>
            <a:prstGeom prst="rect">
              <a:avLst/>
            </a:prstGeom>
            <a:noFill/>
            <a:ln>
              <a:noFill/>
            </a:ln>
          </p:spPr>
          <p:txBody>
            <a:bodyPr anchorCtr="0" anchor="ctr" bIns="112975" lIns="87825" spcFirstLastPara="1" rIns="87825" wrap="square" tIns="112975">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Arial"/>
                  <a:ea typeface="Arial"/>
                  <a:cs typeface="Arial"/>
                  <a:sym typeface="Arial"/>
                </a:rPr>
                <a:t>Chronic Care Management</a:t>
              </a:r>
              <a:endParaRPr b="0" i="0" sz="1400" u="none" cap="none" strike="noStrike">
                <a:solidFill>
                  <a:srgbClr val="000000"/>
                </a:solidFill>
                <a:latin typeface="Arial"/>
                <a:ea typeface="Arial"/>
                <a:cs typeface="Arial"/>
                <a:sym typeface="Arial"/>
              </a:endParaRPr>
            </a:p>
          </p:txBody>
        </p:sp>
      </p:grpSp>
      <p:grpSp>
        <p:nvGrpSpPr>
          <p:cNvPr id="1408" name="Google Shape;1408;p134"/>
          <p:cNvGrpSpPr/>
          <p:nvPr/>
        </p:nvGrpSpPr>
        <p:grpSpPr>
          <a:xfrm>
            <a:off x="1945268" y="4698661"/>
            <a:ext cx="6638859" cy="1143800"/>
            <a:chOff x="2212953" y="3234630"/>
            <a:chExt cx="8851812" cy="1525067"/>
          </a:xfrm>
        </p:grpSpPr>
        <p:sp>
          <p:nvSpPr>
            <p:cNvPr id="1409" name="Google Shape;1409;p134"/>
            <p:cNvSpPr/>
            <p:nvPr/>
          </p:nvSpPr>
          <p:spPr>
            <a:xfrm>
              <a:off x="2212953" y="3234630"/>
              <a:ext cx="8851812" cy="1525067"/>
            </a:xfrm>
            <a:prstGeom prst="rect">
              <a:avLst/>
            </a:prstGeom>
            <a:solidFill>
              <a:srgbClr val="CCE5E5">
                <a:alpha val="89411"/>
              </a:srgbClr>
            </a:solidFill>
            <a:ln cap="flat" cmpd="sng" w="12700">
              <a:solidFill>
                <a:srgbClr val="CCE5E5">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34"/>
            <p:cNvSpPr txBox="1"/>
            <p:nvPr/>
          </p:nvSpPr>
          <p:spPr>
            <a:xfrm>
              <a:off x="2212953" y="3234630"/>
              <a:ext cx="8851812" cy="1525067"/>
            </a:xfrm>
            <a:prstGeom prst="rect">
              <a:avLst/>
            </a:prstGeom>
            <a:noFill/>
            <a:ln>
              <a:noFill/>
            </a:ln>
          </p:spPr>
          <p:txBody>
            <a:bodyPr anchorCtr="0" anchor="ctr" bIns="290525" lIns="128800" spcFirstLastPara="1" rIns="128800" wrap="square" tIns="290525">
              <a:noAutofit/>
            </a:bodyPr>
            <a:lstStyle/>
            <a:p>
              <a:pPr indent="0" lvl="0" marL="0" marR="0" rtl="0" algn="l">
                <a:lnSpc>
                  <a:spcPct val="90000"/>
                </a:lnSpc>
                <a:spcBef>
                  <a:spcPts val="0"/>
                </a:spcBef>
                <a:spcAft>
                  <a:spcPts val="0"/>
                </a:spcAft>
                <a:buClr>
                  <a:srgbClr val="000000"/>
                </a:buClr>
                <a:buSzPts val="1350"/>
                <a:buFont typeface="Arial"/>
                <a:buNone/>
              </a:pPr>
              <a:r>
                <a:rPr b="0" i="0" lang="en-US" sz="1350" u="none" cap="none" strike="noStrike">
                  <a:solidFill>
                    <a:srgbClr val="000000"/>
                  </a:solidFill>
                  <a:latin typeface="Arial"/>
                  <a:ea typeface="Arial"/>
                  <a:cs typeface="Arial"/>
                  <a:sym typeface="Arial"/>
                </a:rPr>
                <a:t>Utilizes digital technologies to collect </a:t>
              </a:r>
              <a:r>
                <a:rPr b="1" i="0" lang="en-US" sz="1350" u="none" cap="none" strike="noStrike">
                  <a:solidFill>
                    <a:srgbClr val="000000"/>
                  </a:solidFill>
                  <a:latin typeface="Arial"/>
                  <a:ea typeface="Arial"/>
                  <a:cs typeface="Arial"/>
                  <a:sym typeface="Arial"/>
                </a:rPr>
                <a:t>medical</a:t>
              </a:r>
              <a:r>
                <a:rPr b="0" i="0" lang="en-US" sz="1350" u="none" cap="none" strike="noStrike">
                  <a:solidFill>
                    <a:srgbClr val="000000"/>
                  </a:solidFill>
                  <a:latin typeface="Arial"/>
                  <a:ea typeface="Arial"/>
                  <a:cs typeface="Arial"/>
                  <a:sym typeface="Arial"/>
                </a:rPr>
                <a:t> and other forms of </a:t>
              </a:r>
              <a:r>
                <a:rPr b="1" i="0" lang="en-US" sz="1350" u="none" cap="none" strike="noStrike">
                  <a:solidFill>
                    <a:srgbClr val="000000"/>
                  </a:solidFill>
                  <a:latin typeface="Arial"/>
                  <a:ea typeface="Arial"/>
                  <a:cs typeface="Arial"/>
                  <a:sym typeface="Arial"/>
                </a:rPr>
                <a:t>health</a:t>
              </a:r>
              <a:r>
                <a:rPr b="0" i="0" lang="en-US" sz="1350" u="none" cap="none" strike="noStrike">
                  <a:solidFill>
                    <a:srgbClr val="000000"/>
                  </a:solidFill>
                  <a:latin typeface="Arial"/>
                  <a:ea typeface="Arial"/>
                  <a:cs typeface="Arial"/>
                  <a:sym typeface="Arial"/>
                </a:rPr>
                <a:t> data from individuals in one location and electronically transmit that </a:t>
              </a:r>
              <a:r>
                <a:rPr b="1" i="0" lang="en-US" sz="1350" u="none" cap="none" strike="noStrike">
                  <a:solidFill>
                    <a:srgbClr val="000000"/>
                  </a:solidFill>
                  <a:latin typeface="Arial"/>
                  <a:ea typeface="Arial"/>
                  <a:cs typeface="Arial"/>
                  <a:sym typeface="Arial"/>
                </a:rPr>
                <a:t>information</a:t>
              </a:r>
              <a:r>
                <a:rPr b="0" i="0" lang="en-US" sz="1350" u="none" cap="none" strike="noStrike">
                  <a:solidFill>
                    <a:srgbClr val="000000"/>
                  </a:solidFill>
                  <a:latin typeface="Arial"/>
                  <a:ea typeface="Arial"/>
                  <a:cs typeface="Arial"/>
                  <a:sym typeface="Arial"/>
                </a:rPr>
                <a:t> securely to </a:t>
              </a:r>
              <a:r>
                <a:rPr b="1" i="0" lang="en-US" sz="1350" u="none" cap="none" strike="noStrike">
                  <a:solidFill>
                    <a:srgbClr val="000000"/>
                  </a:solidFill>
                  <a:latin typeface="Arial"/>
                  <a:ea typeface="Arial"/>
                  <a:cs typeface="Arial"/>
                  <a:sym typeface="Arial"/>
                </a:rPr>
                <a:t>health</a:t>
              </a:r>
              <a:r>
                <a:rPr b="0" i="0" lang="en-US" sz="1350" u="none" cap="none" strike="noStrike">
                  <a:solidFill>
                    <a:srgbClr val="000000"/>
                  </a:solidFill>
                  <a:latin typeface="Arial"/>
                  <a:ea typeface="Arial"/>
                  <a:cs typeface="Arial"/>
                  <a:sym typeface="Arial"/>
                </a:rPr>
                <a:t> care </a:t>
              </a:r>
              <a:r>
                <a:rPr b="1" i="0" lang="en-US" sz="1350" u="none" cap="none" strike="noStrike">
                  <a:solidFill>
                    <a:srgbClr val="000000"/>
                  </a:solidFill>
                  <a:latin typeface="Arial"/>
                  <a:ea typeface="Arial"/>
                  <a:cs typeface="Arial"/>
                  <a:sym typeface="Arial"/>
                </a:rPr>
                <a:t>providers</a:t>
              </a:r>
              <a:r>
                <a:rPr b="0" i="0" lang="en-US" sz="1350" u="none" cap="none" strike="noStrike">
                  <a:solidFill>
                    <a:srgbClr val="000000"/>
                  </a:solidFill>
                  <a:latin typeface="Arial"/>
                  <a:ea typeface="Arial"/>
                  <a:cs typeface="Arial"/>
                  <a:sym typeface="Arial"/>
                </a:rPr>
                <a:t> in a different location for assessment and recommendations.</a:t>
              </a:r>
              <a:endParaRPr b="0" i="0" sz="1400" u="none" cap="none" strike="noStrike">
                <a:solidFill>
                  <a:srgbClr val="000000"/>
                </a:solidFill>
                <a:latin typeface="Arial"/>
                <a:ea typeface="Arial"/>
                <a:cs typeface="Arial"/>
                <a:sym typeface="Arial"/>
              </a:endParaRPr>
            </a:p>
          </p:txBody>
        </p:sp>
      </p:grpSp>
      <p:grpSp>
        <p:nvGrpSpPr>
          <p:cNvPr id="1411" name="Google Shape;1411;p134"/>
          <p:cNvGrpSpPr/>
          <p:nvPr/>
        </p:nvGrpSpPr>
        <p:grpSpPr>
          <a:xfrm>
            <a:off x="285553" y="4698661"/>
            <a:ext cx="1659715" cy="1143800"/>
            <a:chOff x="0" y="3234630"/>
            <a:chExt cx="2212953" cy="1525067"/>
          </a:xfrm>
        </p:grpSpPr>
        <p:sp>
          <p:nvSpPr>
            <p:cNvPr id="1412" name="Google Shape;1412;p134"/>
            <p:cNvSpPr/>
            <p:nvPr/>
          </p:nvSpPr>
          <p:spPr>
            <a:xfrm>
              <a:off x="0" y="3234630"/>
              <a:ext cx="2212953" cy="1525067"/>
            </a:xfrm>
            <a:prstGeom prst="rect">
              <a:avLst/>
            </a:prstGeom>
            <a:solidFill>
              <a:srgbClr val="2EB8B6"/>
            </a:solidFill>
            <a:ln cap="flat" cmpd="sng" w="12700">
              <a:solidFill>
                <a:srgbClr val="2EB8B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34"/>
            <p:cNvSpPr txBox="1"/>
            <p:nvPr/>
          </p:nvSpPr>
          <p:spPr>
            <a:xfrm>
              <a:off x="0" y="3234630"/>
              <a:ext cx="2212953" cy="1525067"/>
            </a:xfrm>
            <a:prstGeom prst="rect">
              <a:avLst/>
            </a:prstGeom>
            <a:noFill/>
            <a:ln>
              <a:noFill/>
            </a:ln>
          </p:spPr>
          <p:txBody>
            <a:bodyPr anchorCtr="0" anchor="ctr" bIns="112975" lIns="87825" spcFirstLastPara="1" rIns="87825" wrap="square" tIns="112975">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Arial"/>
                  <a:ea typeface="Arial"/>
                  <a:cs typeface="Arial"/>
                  <a:sym typeface="Arial"/>
                </a:rPr>
                <a:t>Remote Patient Monitoring</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135"/>
          <p:cNvSpPr txBox="1"/>
          <p:nvPr>
            <p:ph type="title"/>
          </p:nvPr>
        </p:nvSpPr>
        <p:spPr>
          <a:xfrm>
            <a:off x="423862" y="1204721"/>
            <a:ext cx="6200472" cy="144655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Clr>
                <a:schemeClr val="dk1"/>
              </a:buClr>
              <a:buSzPts val="3300"/>
              <a:buFont typeface="Play"/>
              <a:buNone/>
            </a:pPr>
            <a:r>
              <a:rPr lang="en-US"/>
              <a:t>Additional Services</a:t>
            </a:r>
            <a:endParaRPr/>
          </a:p>
        </p:txBody>
      </p:sp>
      <p:sp>
        <p:nvSpPr>
          <p:cNvPr id="1419" name="Google Shape;1419;p135"/>
          <p:cNvSpPr txBox="1"/>
          <p:nvPr>
            <p:ph idx="1" type="body"/>
          </p:nvPr>
        </p:nvSpPr>
        <p:spPr>
          <a:xfrm>
            <a:off x="423834" y="2691638"/>
            <a:ext cx="3709982" cy="3189733"/>
          </a:xfrm>
          <a:prstGeom prst="rect">
            <a:avLst/>
          </a:prstGeom>
          <a:noFill/>
          <a:ln>
            <a:noFill/>
          </a:ln>
        </p:spPr>
        <p:txBody>
          <a:bodyPr anchorCtr="0" anchor="t" bIns="45700" lIns="91425" spcFirstLastPara="1" rIns="91425" wrap="square" tIns="45700">
            <a:normAutofit fontScale="25000" lnSpcReduction="20000"/>
          </a:bodyPr>
          <a:lstStyle/>
          <a:p>
            <a:pPr indent="-171450" lvl="0" marL="171450" rtl="0" algn="l">
              <a:lnSpc>
                <a:spcPct val="100000"/>
              </a:lnSpc>
              <a:spcBef>
                <a:spcPts val="0"/>
              </a:spcBef>
              <a:spcAft>
                <a:spcPts val="0"/>
              </a:spcAft>
              <a:buClr>
                <a:schemeClr val="dk1"/>
              </a:buClr>
              <a:buSzPct val="100000"/>
              <a:buFont typeface="Arial"/>
              <a:buChar char="•"/>
            </a:pPr>
            <a:r>
              <a:rPr lang="en-US" sz="6000">
                <a:latin typeface="Times New Roman"/>
                <a:ea typeface="Times New Roman"/>
                <a:cs typeface="Times New Roman"/>
                <a:sym typeface="Times New Roman"/>
              </a:rPr>
              <a:t>Primary Care Services</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Annual Physicals</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Preventive Care Management</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Medical Nutrition</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Transitional Care Management</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Substance Abuse/Behavioral Health </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Diabetes Self-Management Training</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Medical Nutrition Services </a:t>
            </a:r>
            <a:endParaRPr/>
          </a:p>
        </p:txBody>
      </p:sp>
      <p:sp>
        <p:nvSpPr>
          <p:cNvPr id="1420" name="Google Shape;1420;p135"/>
          <p:cNvSpPr txBox="1"/>
          <p:nvPr>
            <p:ph idx="2" type="body"/>
          </p:nvPr>
        </p:nvSpPr>
        <p:spPr>
          <a:xfrm>
            <a:off x="4557678" y="2691638"/>
            <a:ext cx="3709979" cy="3189733"/>
          </a:xfrm>
          <a:prstGeom prst="rect">
            <a:avLst/>
          </a:prstGeom>
          <a:noFill/>
          <a:ln>
            <a:noFill/>
          </a:ln>
        </p:spPr>
        <p:txBody>
          <a:bodyPr anchorCtr="0" anchor="t" bIns="45700" lIns="91425" spcFirstLastPara="1" rIns="91425" wrap="square" tIns="45700">
            <a:normAutofit fontScale="25000" lnSpcReduction="20000"/>
          </a:bodyPr>
          <a:lstStyle/>
          <a:p>
            <a:pPr indent="-171450" lvl="0" marL="171450" rtl="0" algn="l">
              <a:lnSpc>
                <a:spcPct val="100000"/>
              </a:lnSpc>
              <a:spcBef>
                <a:spcPts val="0"/>
              </a:spcBef>
              <a:spcAft>
                <a:spcPts val="0"/>
              </a:spcAft>
              <a:buClr>
                <a:schemeClr val="dk1"/>
              </a:buClr>
              <a:buSzPct val="100000"/>
              <a:buFont typeface="Arial"/>
              <a:buChar char="•"/>
            </a:pPr>
            <a:r>
              <a:rPr lang="en-US" sz="6000">
                <a:latin typeface="Times New Roman"/>
                <a:ea typeface="Times New Roman"/>
                <a:cs typeface="Times New Roman"/>
                <a:sym typeface="Times New Roman"/>
              </a:rPr>
              <a:t>Chores Services</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Home Delivered Meals</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Respite Care</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Training for Caregivers</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Community Living Services</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Counseling Services</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Private Duty Nursing</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Transportation</a:t>
            </a:r>
            <a:endParaRPr/>
          </a:p>
          <a:p>
            <a:pPr indent="-171450" lvl="0" marL="171450" rtl="0" algn="l">
              <a:lnSpc>
                <a:spcPct val="100000"/>
              </a:lnSpc>
              <a:spcBef>
                <a:spcPts val="750"/>
              </a:spcBef>
              <a:spcAft>
                <a:spcPts val="0"/>
              </a:spcAft>
              <a:buClr>
                <a:schemeClr val="dk1"/>
              </a:buClr>
              <a:buSzPct val="100000"/>
              <a:buFont typeface="Arial"/>
              <a:buChar char="•"/>
            </a:pPr>
            <a:r>
              <a:rPr lang="en-US" sz="6000">
                <a:latin typeface="Times New Roman"/>
                <a:ea typeface="Times New Roman"/>
                <a:cs typeface="Times New Roman"/>
                <a:sym typeface="Times New Roman"/>
              </a:rPr>
              <a:t>Personal Emergency Response System</a:t>
            </a:r>
            <a:endParaRPr/>
          </a:p>
          <a:p>
            <a:pPr indent="0" lvl="0" marL="0" rtl="0" algn="l">
              <a:lnSpc>
                <a:spcPct val="100000"/>
              </a:lnSpc>
              <a:spcBef>
                <a:spcPts val="750"/>
              </a:spcBef>
              <a:spcAft>
                <a:spcPts val="0"/>
              </a:spcAft>
              <a:buClr>
                <a:schemeClr val="dk1"/>
              </a:buClr>
              <a:buSzPct val="100000"/>
              <a:buNone/>
            </a:pPr>
            <a:r>
              <a:t/>
            </a:r>
            <a:endParaRPr/>
          </a:p>
        </p:txBody>
      </p:sp>
      <p:pic>
        <p:nvPicPr>
          <p:cNvPr id="1421" name="Google Shape;1421;p135"/>
          <p:cNvPicPr preferRelativeResize="0"/>
          <p:nvPr/>
        </p:nvPicPr>
        <p:blipFill rotWithShape="1">
          <a:blip r:embed="rId3">
            <a:alphaModFix/>
          </a:blip>
          <a:srcRect b="0" l="0" r="0" t="0"/>
          <a:stretch/>
        </p:blipFill>
        <p:spPr>
          <a:xfrm>
            <a:off x="1229500" y="1501472"/>
            <a:ext cx="1547864" cy="9893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36"/>
          <p:cNvSpPr txBox="1"/>
          <p:nvPr>
            <p:ph type="title"/>
          </p:nvPr>
        </p:nvSpPr>
        <p:spPr>
          <a:xfrm>
            <a:off x="3053752" y="1216870"/>
            <a:ext cx="6018356" cy="994172"/>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300"/>
              <a:buFont typeface="Play"/>
              <a:buNone/>
            </a:pPr>
            <a:r>
              <a:rPr b="1" lang="en-US"/>
              <a:t>Remote Patient Monitoring</a:t>
            </a:r>
            <a:endParaRPr/>
          </a:p>
        </p:txBody>
      </p:sp>
      <p:pic>
        <p:nvPicPr>
          <p:cNvPr descr="A picture containing cellphone, iPod, electronics, different&#10;&#10;Description automatically generated" id="1427" name="Google Shape;1427;p136"/>
          <p:cNvPicPr preferRelativeResize="0"/>
          <p:nvPr/>
        </p:nvPicPr>
        <p:blipFill rotWithShape="1">
          <a:blip r:embed="rId3">
            <a:alphaModFix/>
          </a:blip>
          <a:srcRect b="0" l="0" r="0" t="0"/>
          <a:stretch/>
        </p:blipFill>
        <p:spPr>
          <a:xfrm>
            <a:off x="213129" y="1763353"/>
            <a:ext cx="3583036" cy="3555590"/>
          </a:xfrm>
          <a:custGeom>
            <a:rect b="b" l="l" r="r" t="t"/>
            <a:pathLst>
              <a:path extrusionOk="0" h="5643794" w="4777381">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grpSp>
        <p:nvGrpSpPr>
          <p:cNvPr id="1428" name="Google Shape;1428;p136"/>
          <p:cNvGrpSpPr/>
          <p:nvPr/>
        </p:nvGrpSpPr>
        <p:grpSpPr>
          <a:xfrm>
            <a:off x="4421221" y="2347702"/>
            <a:ext cx="4094129" cy="3140149"/>
            <a:chOff x="0" y="2120"/>
            <a:chExt cx="4094129" cy="3140149"/>
          </a:xfrm>
        </p:grpSpPr>
        <p:sp>
          <p:nvSpPr>
            <p:cNvPr id="1429" name="Google Shape;1429;p136"/>
            <p:cNvSpPr/>
            <p:nvPr/>
          </p:nvSpPr>
          <p:spPr>
            <a:xfrm>
              <a:off x="0" y="2120"/>
              <a:ext cx="4094129" cy="937050"/>
            </a:xfrm>
            <a:prstGeom prst="roundRect">
              <a:avLst>
                <a:gd fmla="val 10000" name="adj"/>
              </a:avLst>
            </a:prstGeom>
            <a:solidFill>
              <a:srgbClr val="F3CD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36"/>
            <p:cNvSpPr/>
            <p:nvPr/>
          </p:nvSpPr>
          <p:spPr>
            <a:xfrm>
              <a:off x="283457" y="212956"/>
              <a:ext cx="515881" cy="515377"/>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36"/>
            <p:cNvSpPr/>
            <p:nvPr/>
          </p:nvSpPr>
          <p:spPr>
            <a:xfrm>
              <a:off x="1082797" y="2120"/>
              <a:ext cx="2780294" cy="93796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36"/>
            <p:cNvSpPr txBox="1"/>
            <p:nvPr/>
          </p:nvSpPr>
          <p:spPr>
            <a:xfrm>
              <a:off x="1082797" y="2120"/>
              <a:ext cx="2780294" cy="937966"/>
            </a:xfrm>
            <a:prstGeom prst="rect">
              <a:avLst/>
            </a:prstGeom>
            <a:noFill/>
            <a:ln>
              <a:noFill/>
            </a:ln>
          </p:spPr>
          <p:txBody>
            <a:bodyPr anchorCtr="0" anchor="ctr" bIns="99250" lIns="99250" spcFirstLastPara="1" rIns="99250" wrap="square" tIns="9925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Remote patient monitoring of specific vital signs which may include, blood pressure, heart rate, pulse oximetry, weight, and blood sugar.</a:t>
              </a:r>
              <a:endParaRPr b="0" i="0" sz="1400" u="none" cap="none" strike="noStrike">
                <a:solidFill>
                  <a:srgbClr val="000000"/>
                </a:solidFill>
                <a:latin typeface="Arial"/>
                <a:ea typeface="Arial"/>
                <a:cs typeface="Arial"/>
                <a:sym typeface="Arial"/>
              </a:endParaRPr>
            </a:p>
          </p:txBody>
        </p:sp>
        <p:sp>
          <p:nvSpPr>
            <p:cNvPr id="1433" name="Google Shape;1433;p136"/>
            <p:cNvSpPr/>
            <p:nvPr/>
          </p:nvSpPr>
          <p:spPr>
            <a:xfrm>
              <a:off x="0" y="1103211"/>
              <a:ext cx="4094129" cy="937050"/>
            </a:xfrm>
            <a:prstGeom prst="roundRect">
              <a:avLst>
                <a:gd fmla="val 10000" name="adj"/>
              </a:avLst>
            </a:prstGeom>
            <a:solidFill>
              <a:srgbClr val="F3CD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36"/>
            <p:cNvSpPr/>
            <p:nvPr/>
          </p:nvSpPr>
          <p:spPr>
            <a:xfrm>
              <a:off x="283457" y="1314048"/>
              <a:ext cx="515881" cy="515377"/>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36"/>
            <p:cNvSpPr/>
            <p:nvPr/>
          </p:nvSpPr>
          <p:spPr>
            <a:xfrm>
              <a:off x="1082797" y="1103211"/>
              <a:ext cx="2780294" cy="93796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36"/>
            <p:cNvSpPr txBox="1"/>
            <p:nvPr/>
          </p:nvSpPr>
          <p:spPr>
            <a:xfrm>
              <a:off x="1082797" y="1103211"/>
              <a:ext cx="2780294" cy="937966"/>
            </a:xfrm>
            <a:prstGeom prst="rect">
              <a:avLst/>
            </a:prstGeom>
            <a:noFill/>
            <a:ln>
              <a:noFill/>
            </a:ln>
          </p:spPr>
          <p:txBody>
            <a:bodyPr anchorCtr="0" anchor="ctr" bIns="99250" lIns="99250" spcFirstLastPara="1" rIns="99250" wrap="square" tIns="9925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Disease specific educational videos and patient surveys delivered via telehealth tablet.</a:t>
              </a:r>
              <a:endParaRPr b="0" i="0" sz="1400" u="none" cap="none" strike="noStrike">
                <a:solidFill>
                  <a:srgbClr val="000000"/>
                </a:solidFill>
                <a:latin typeface="Arial"/>
                <a:ea typeface="Arial"/>
                <a:cs typeface="Arial"/>
                <a:sym typeface="Arial"/>
              </a:endParaRPr>
            </a:p>
          </p:txBody>
        </p:sp>
        <p:sp>
          <p:nvSpPr>
            <p:cNvPr id="1437" name="Google Shape;1437;p136"/>
            <p:cNvSpPr/>
            <p:nvPr/>
          </p:nvSpPr>
          <p:spPr>
            <a:xfrm>
              <a:off x="0" y="2204303"/>
              <a:ext cx="4094129" cy="937050"/>
            </a:xfrm>
            <a:prstGeom prst="roundRect">
              <a:avLst>
                <a:gd fmla="val 10000" name="adj"/>
              </a:avLst>
            </a:prstGeom>
            <a:solidFill>
              <a:srgbClr val="F3CD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36"/>
            <p:cNvSpPr/>
            <p:nvPr/>
          </p:nvSpPr>
          <p:spPr>
            <a:xfrm>
              <a:off x="283457" y="2415139"/>
              <a:ext cx="515881" cy="515377"/>
            </a:xfrm>
            <a:prstGeom prst="rect">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36"/>
            <p:cNvSpPr/>
            <p:nvPr/>
          </p:nvSpPr>
          <p:spPr>
            <a:xfrm>
              <a:off x="1082797" y="2204303"/>
              <a:ext cx="2780294" cy="93796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36"/>
            <p:cNvSpPr txBox="1"/>
            <p:nvPr/>
          </p:nvSpPr>
          <p:spPr>
            <a:xfrm>
              <a:off x="1082797" y="2204303"/>
              <a:ext cx="2780294" cy="937966"/>
            </a:xfrm>
            <a:prstGeom prst="rect">
              <a:avLst/>
            </a:prstGeom>
            <a:noFill/>
            <a:ln>
              <a:noFill/>
            </a:ln>
          </p:spPr>
          <p:txBody>
            <a:bodyPr anchorCtr="0" anchor="ctr" bIns="99250" lIns="99250" spcFirstLastPara="1" rIns="99250" wrap="square" tIns="9925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Connecting remotely with patients via video communication tools and the ability to take photographs for clinical purposes.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137"/>
          <p:cNvSpPr txBox="1"/>
          <p:nvPr>
            <p:ph type="title"/>
          </p:nvPr>
        </p:nvSpPr>
        <p:spPr>
          <a:xfrm>
            <a:off x="723900" y="1495888"/>
            <a:ext cx="3848096" cy="1096334"/>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Play"/>
              <a:buNone/>
            </a:pPr>
            <a:r>
              <a:rPr b="1" lang="en-US" sz="2775"/>
              <a:t>Target Population</a:t>
            </a:r>
            <a:br>
              <a:rPr b="1" lang="en-US" sz="2775"/>
            </a:br>
            <a:r>
              <a:rPr b="1" i="1" lang="en-US" sz="2775">
                <a:latin typeface="Times New Roman"/>
                <a:ea typeface="Times New Roman"/>
                <a:cs typeface="Times New Roman"/>
                <a:sym typeface="Times New Roman"/>
              </a:rPr>
              <a:t>Serving Our Constituents </a:t>
            </a:r>
            <a:endParaRPr/>
          </a:p>
        </p:txBody>
      </p:sp>
      <p:sp>
        <p:nvSpPr>
          <p:cNvPr id="1446" name="Google Shape;1446;p137"/>
          <p:cNvSpPr txBox="1"/>
          <p:nvPr>
            <p:ph idx="1" type="body"/>
          </p:nvPr>
        </p:nvSpPr>
        <p:spPr>
          <a:xfrm>
            <a:off x="723900" y="2709936"/>
            <a:ext cx="3036258" cy="2652177"/>
          </a:xfrm>
          <a:prstGeom prst="rect">
            <a:avLst/>
          </a:prstGeom>
          <a:noFill/>
          <a:ln>
            <a:noFill/>
          </a:ln>
        </p:spPr>
        <p:txBody>
          <a:bodyPr anchorCtr="0" anchor="t" bIns="45700" lIns="91425" spcFirstLastPara="1" rIns="91425" wrap="square" tIns="45700">
            <a:normAutofit/>
          </a:bodyPr>
          <a:lstStyle/>
          <a:p>
            <a:pPr indent="-171450" lvl="0" marL="171450" rtl="0" algn="l">
              <a:lnSpc>
                <a:spcPct val="100000"/>
              </a:lnSpc>
              <a:spcBef>
                <a:spcPts val="0"/>
              </a:spcBef>
              <a:spcAft>
                <a:spcPts val="0"/>
              </a:spcAft>
              <a:buClr>
                <a:schemeClr val="dk1"/>
              </a:buClr>
              <a:buSzPts val="1650"/>
              <a:buFont typeface="Arial"/>
              <a:buChar char="•"/>
            </a:pPr>
            <a:r>
              <a:rPr lang="en-US" sz="1650">
                <a:latin typeface="Times New Roman"/>
                <a:ea typeface="Times New Roman"/>
                <a:cs typeface="Times New Roman"/>
                <a:sym typeface="Times New Roman"/>
              </a:rPr>
              <a:t>Medicaid/Medicare - Other Health Plans Welcome</a:t>
            </a:r>
            <a:endParaRPr/>
          </a:p>
          <a:p>
            <a:pPr indent="-171450" lvl="0" marL="171450" rtl="0" algn="l">
              <a:lnSpc>
                <a:spcPct val="100000"/>
              </a:lnSpc>
              <a:spcBef>
                <a:spcPts val="750"/>
              </a:spcBef>
              <a:spcAft>
                <a:spcPts val="0"/>
              </a:spcAft>
              <a:buClr>
                <a:schemeClr val="dk1"/>
              </a:buClr>
              <a:buSzPts val="1650"/>
              <a:buFont typeface="Arial"/>
              <a:buChar char="•"/>
            </a:pPr>
            <a:r>
              <a:rPr lang="en-US" sz="1650">
                <a:latin typeface="Times New Roman"/>
                <a:ea typeface="Times New Roman"/>
                <a:cs typeface="Times New Roman"/>
                <a:sym typeface="Times New Roman"/>
              </a:rPr>
              <a:t>Veterans Administration</a:t>
            </a:r>
            <a:endParaRPr/>
          </a:p>
          <a:p>
            <a:pPr indent="-171450" lvl="0" marL="171450" rtl="0" algn="l">
              <a:lnSpc>
                <a:spcPct val="100000"/>
              </a:lnSpc>
              <a:spcBef>
                <a:spcPts val="750"/>
              </a:spcBef>
              <a:spcAft>
                <a:spcPts val="0"/>
              </a:spcAft>
              <a:buClr>
                <a:schemeClr val="dk1"/>
              </a:buClr>
              <a:buSzPts val="1650"/>
              <a:buFont typeface="Arial"/>
              <a:buChar char="•"/>
            </a:pPr>
            <a:r>
              <a:rPr lang="en-US" sz="1650">
                <a:latin typeface="Times New Roman"/>
                <a:ea typeface="Times New Roman"/>
                <a:cs typeface="Times New Roman"/>
                <a:sym typeface="Times New Roman"/>
              </a:rPr>
              <a:t>2 or More Chronic Conditions</a:t>
            </a:r>
            <a:endParaRPr/>
          </a:p>
          <a:p>
            <a:pPr indent="-171450" lvl="0" marL="171450" rtl="0" algn="l">
              <a:lnSpc>
                <a:spcPct val="100000"/>
              </a:lnSpc>
              <a:spcBef>
                <a:spcPts val="750"/>
              </a:spcBef>
              <a:spcAft>
                <a:spcPts val="0"/>
              </a:spcAft>
              <a:buClr>
                <a:schemeClr val="dk1"/>
              </a:buClr>
              <a:buSzPts val="1650"/>
              <a:buFont typeface="Arial"/>
              <a:buChar char="•"/>
            </a:pPr>
            <a:r>
              <a:rPr lang="en-US" sz="1650">
                <a:latin typeface="Times New Roman"/>
                <a:ea typeface="Times New Roman"/>
                <a:cs typeface="Times New Roman"/>
                <a:sym typeface="Times New Roman"/>
              </a:rPr>
              <a:t>Age 65 or Older, Adults with Disabilities  </a:t>
            </a:r>
            <a:endParaRPr/>
          </a:p>
          <a:p>
            <a:pPr indent="-171450" lvl="0" marL="171450" rtl="0" algn="l">
              <a:lnSpc>
                <a:spcPct val="100000"/>
              </a:lnSpc>
              <a:spcBef>
                <a:spcPts val="750"/>
              </a:spcBef>
              <a:spcAft>
                <a:spcPts val="0"/>
              </a:spcAft>
              <a:buClr>
                <a:schemeClr val="dk1"/>
              </a:buClr>
              <a:buSzPts val="1650"/>
              <a:buFont typeface="Arial"/>
              <a:buChar char="•"/>
            </a:pPr>
            <a:r>
              <a:rPr lang="en-US" sz="1650">
                <a:latin typeface="Times New Roman"/>
                <a:ea typeface="Times New Roman"/>
                <a:cs typeface="Times New Roman"/>
                <a:sym typeface="Times New Roman"/>
              </a:rPr>
              <a:t>Requires support managing co-morbid diseases</a:t>
            </a:r>
            <a:endParaRPr/>
          </a:p>
          <a:p>
            <a:pPr indent="-66675" lvl="0" marL="171450" rtl="0" algn="l">
              <a:lnSpc>
                <a:spcPct val="100000"/>
              </a:lnSpc>
              <a:spcBef>
                <a:spcPts val="750"/>
              </a:spcBef>
              <a:spcAft>
                <a:spcPts val="0"/>
              </a:spcAft>
              <a:buClr>
                <a:schemeClr val="dk1"/>
              </a:buClr>
              <a:buSzPts val="1650"/>
              <a:buNone/>
            </a:pPr>
            <a:r>
              <a:t/>
            </a:r>
            <a:endParaRPr sz="1650"/>
          </a:p>
        </p:txBody>
      </p:sp>
      <p:pic>
        <p:nvPicPr>
          <p:cNvPr id="1447" name="Google Shape;1447;p137"/>
          <p:cNvPicPr preferRelativeResize="0"/>
          <p:nvPr/>
        </p:nvPicPr>
        <p:blipFill rotWithShape="1">
          <a:blip r:embed="rId3">
            <a:alphaModFix/>
          </a:blip>
          <a:srcRect b="0" l="0" r="0" t="0"/>
          <a:stretch/>
        </p:blipFill>
        <p:spPr>
          <a:xfrm>
            <a:off x="5651498" y="2436353"/>
            <a:ext cx="2413000" cy="2413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138"/>
          <p:cNvSpPr txBox="1"/>
          <p:nvPr>
            <p:ph type="title"/>
          </p:nvPr>
        </p:nvSpPr>
        <p:spPr>
          <a:xfrm>
            <a:off x="898398" y="1525905"/>
            <a:ext cx="4419194" cy="101002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000"/>
              <a:buFont typeface="Play"/>
              <a:buNone/>
            </a:pPr>
            <a:r>
              <a:rPr lang="en-US" sz="3000"/>
              <a:t>                </a:t>
            </a:r>
            <a:r>
              <a:rPr i="1" lang="en-US" sz="3000"/>
              <a:t>Credentialed    </a:t>
            </a:r>
            <a:br>
              <a:rPr i="1" lang="en-US" sz="3000"/>
            </a:br>
            <a:r>
              <a:rPr i="1" lang="en-US" sz="3000"/>
              <a:t>            Professional Staff</a:t>
            </a:r>
            <a:endParaRPr/>
          </a:p>
        </p:txBody>
      </p:sp>
      <p:pic>
        <p:nvPicPr>
          <p:cNvPr descr="A picture containing text, automaton&#10;&#10;Description automatically generated" id="1453" name="Google Shape;1453;p138"/>
          <p:cNvPicPr preferRelativeResize="0"/>
          <p:nvPr>
            <p:ph idx="2" type="body"/>
          </p:nvPr>
        </p:nvPicPr>
        <p:blipFill rotWithShape="1">
          <a:blip r:embed="rId3">
            <a:alphaModFix/>
          </a:blip>
          <a:srcRect b="0" l="0" r="6549" t="0"/>
          <a:stretch/>
        </p:blipFill>
        <p:spPr>
          <a:xfrm>
            <a:off x="5650762" y="3600451"/>
            <a:ext cx="2715050" cy="1728786"/>
          </a:xfrm>
          <a:prstGeom prst="rect">
            <a:avLst/>
          </a:prstGeom>
          <a:noFill/>
          <a:ln>
            <a:noFill/>
          </a:ln>
          <a:effectLst>
            <a:outerShdw blurRad="406400" sx="89000" rotWithShape="0" dir="5400000" dist="317500" sy="89000">
              <a:srgbClr val="000000">
                <a:alpha val="14509"/>
              </a:srgbClr>
            </a:outerShdw>
          </a:effectLst>
        </p:spPr>
      </p:pic>
      <p:pic>
        <p:nvPicPr>
          <p:cNvPr id="1454" name="Google Shape;1454;p138"/>
          <p:cNvPicPr preferRelativeResize="0"/>
          <p:nvPr/>
        </p:nvPicPr>
        <p:blipFill rotWithShape="1">
          <a:blip r:embed="rId4">
            <a:alphaModFix/>
          </a:blip>
          <a:srcRect b="14797" l="0" r="-1" t="15159"/>
          <a:stretch/>
        </p:blipFill>
        <p:spPr>
          <a:xfrm>
            <a:off x="5650763" y="1525906"/>
            <a:ext cx="2715050" cy="1901660"/>
          </a:xfrm>
          <a:prstGeom prst="rect">
            <a:avLst/>
          </a:prstGeom>
          <a:noFill/>
          <a:ln>
            <a:noFill/>
          </a:ln>
        </p:spPr>
      </p:pic>
      <p:grpSp>
        <p:nvGrpSpPr>
          <p:cNvPr id="1455" name="Google Shape;1455;p138"/>
          <p:cNvGrpSpPr/>
          <p:nvPr/>
        </p:nvGrpSpPr>
        <p:grpSpPr>
          <a:xfrm>
            <a:off x="898398" y="3133141"/>
            <a:ext cx="4419193" cy="1795296"/>
            <a:chOff x="0" y="461949"/>
            <a:chExt cx="4419193" cy="1795296"/>
          </a:xfrm>
        </p:grpSpPr>
        <p:sp>
          <p:nvSpPr>
            <p:cNvPr id="1456" name="Google Shape;1456;p138"/>
            <p:cNvSpPr/>
            <p:nvPr/>
          </p:nvSpPr>
          <p:spPr>
            <a:xfrm>
              <a:off x="0" y="461949"/>
              <a:ext cx="1380998" cy="828598"/>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38"/>
            <p:cNvSpPr txBox="1"/>
            <p:nvPr/>
          </p:nvSpPr>
          <p:spPr>
            <a:xfrm>
              <a:off x="0" y="461949"/>
              <a:ext cx="1380998" cy="828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Certified, Credentialed Doctors </a:t>
              </a:r>
              <a:endParaRPr b="0" i="0" sz="1400" u="none" cap="none" strike="noStrike">
                <a:solidFill>
                  <a:srgbClr val="000000"/>
                </a:solidFill>
                <a:latin typeface="Arial"/>
                <a:ea typeface="Arial"/>
                <a:cs typeface="Arial"/>
                <a:sym typeface="Arial"/>
              </a:endParaRPr>
            </a:p>
          </p:txBody>
        </p:sp>
        <p:sp>
          <p:nvSpPr>
            <p:cNvPr id="1458" name="Google Shape;1458;p138"/>
            <p:cNvSpPr/>
            <p:nvPr/>
          </p:nvSpPr>
          <p:spPr>
            <a:xfrm>
              <a:off x="1519097" y="461949"/>
              <a:ext cx="1380998" cy="828598"/>
            </a:xfrm>
            <a:prstGeom prst="rect">
              <a:avLst/>
            </a:prstGeom>
            <a:solidFill>
              <a:srgbClr val="88B33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38"/>
            <p:cNvSpPr txBox="1"/>
            <p:nvPr/>
          </p:nvSpPr>
          <p:spPr>
            <a:xfrm>
              <a:off x="1519097" y="461949"/>
              <a:ext cx="1380998" cy="828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Nurse Practitioners </a:t>
              </a:r>
              <a:endParaRPr b="0" i="0" sz="1400" u="none" cap="none" strike="noStrike">
                <a:solidFill>
                  <a:srgbClr val="000000"/>
                </a:solidFill>
                <a:latin typeface="Arial"/>
                <a:ea typeface="Arial"/>
                <a:cs typeface="Arial"/>
                <a:sym typeface="Arial"/>
              </a:endParaRPr>
            </a:p>
          </p:txBody>
        </p:sp>
        <p:sp>
          <p:nvSpPr>
            <p:cNvPr id="1460" name="Google Shape;1460;p138"/>
            <p:cNvSpPr/>
            <p:nvPr/>
          </p:nvSpPr>
          <p:spPr>
            <a:xfrm>
              <a:off x="3038195" y="461949"/>
              <a:ext cx="1380998" cy="828598"/>
            </a:xfrm>
            <a:prstGeom prst="rect">
              <a:avLst/>
            </a:prstGeom>
            <a:solidFill>
              <a:srgbClr val="2EB8B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38"/>
            <p:cNvSpPr txBox="1"/>
            <p:nvPr/>
          </p:nvSpPr>
          <p:spPr>
            <a:xfrm>
              <a:off x="3038195" y="461949"/>
              <a:ext cx="1380998" cy="828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Registered Nurses </a:t>
              </a:r>
              <a:endParaRPr b="0" i="0" sz="1400" u="none" cap="none" strike="noStrike">
                <a:solidFill>
                  <a:srgbClr val="000000"/>
                </a:solidFill>
                <a:latin typeface="Arial"/>
                <a:ea typeface="Arial"/>
                <a:cs typeface="Arial"/>
                <a:sym typeface="Arial"/>
              </a:endParaRPr>
            </a:p>
          </p:txBody>
        </p:sp>
        <p:sp>
          <p:nvSpPr>
            <p:cNvPr id="1462" name="Google Shape;1462;p138"/>
            <p:cNvSpPr/>
            <p:nvPr/>
          </p:nvSpPr>
          <p:spPr>
            <a:xfrm>
              <a:off x="0" y="1428647"/>
              <a:ext cx="1380998" cy="828598"/>
            </a:xfrm>
            <a:prstGeom prst="rect">
              <a:avLst/>
            </a:prstGeom>
            <a:solidFill>
              <a:srgbClr val="738CF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38"/>
            <p:cNvSpPr txBox="1"/>
            <p:nvPr/>
          </p:nvSpPr>
          <p:spPr>
            <a:xfrm>
              <a:off x="0" y="1428647"/>
              <a:ext cx="1380998" cy="828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Registered Dietitian</a:t>
              </a:r>
              <a:endParaRPr b="0" i="0" sz="1400" u="none" cap="none" strike="noStrike">
                <a:solidFill>
                  <a:srgbClr val="000000"/>
                </a:solidFill>
                <a:latin typeface="Arial"/>
                <a:ea typeface="Arial"/>
                <a:cs typeface="Arial"/>
                <a:sym typeface="Arial"/>
              </a:endParaRPr>
            </a:p>
          </p:txBody>
        </p:sp>
        <p:sp>
          <p:nvSpPr>
            <p:cNvPr id="1464" name="Google Shape;1464;p138"/>
            <p:cNvSpPr/>
            <p:nvPr/>
          </p:nvSpPr>
          <p:spPr>
            <a:xfrm>
              <a:off x="1519097" y="1428647"/>
              <a:ext cx="1380998" cy="828598"/>
            </a:xfrm>
            <a:prstGeom prst="rect">
              <a:avLst/>
            </a:prstGeom>
            <a:solidFill>
              <a:srgbClr val="A671F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38"/>
            <p:cNvSpPr txBox="1"/>
            <p:nvPr/>
          </p:nvSpPr>
          <p:spPr>
            <a:xfrm>
              <a:off x="1519097" y="1428647"/>
              <a:ext cx="1380998" cy="828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Licensed Social Workers </a:t>
              </a:r>
              <a:endParaRPr b="0" i="0" sz="1400" u="none" cap="none" strike="noStrike">
                <a:solidFill>
                  <a:srgbClr val="000000"/>
                </a:solidFill>
                <a:latin typeface="Arial"/>
                <a:ea typeface="Arial"/>
                <a:cs typeface="Arial"/>
                <a:sym typeface="Arial"/>
              </a:endParaRPr>
            </a:p>
          </p:txBody>
        </p:sp>
        <p:sp>
          <p:nvSpPr>
            <p:cNvPr id="1466" name="Google Shape;1466;p138"/>
            <p:cNvSpPr/>
            <p:nvPr/>
          </p:nvSpPr>
          <p:spPr>
            <a:xfrm>
              <a:off x="3038195" y="1428647"/>
              <a:ext cx="1380998" cy="828598"/>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38"/>
            <p:cNvSpPr txBox="1"/>
            <p:nvPr/>
          </p:nvSpPr>
          <p:spPr>
            <a:xfrm>
              <a:off x="3038195" y="1428647"/>
              <a:ext cx="1380998" cy="82859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Case Managers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1" name="Shape 1471"/>
        <p:cNvGrpSpPr/>
        <p:nvPr/>
      </p:nvGrpSpPr>
      <p:grpSpPr>
        <a:xfrm>
          <a:off x="0" y="0"/>
          <a:ext cx="0" cy="0"/>
          <a:chOff x="0" y="0"/>
          <a:chExt cx="0" cy="0"/>
        </a:xfrm>
      </p:grpSpPr>
      <p:sp>
        <p:nvSpPr>
          <p:cNvPr id="1472" name="Google Shape;1472;p139"/>
          <p:cNvSpPr/>
          <p:nvPr/>
        </p:nvSpPr>
        <p:spPr>
          <a:xfrm>
            <a:off x="3918182" y="1679829"/>
            <a:ext cx="4877385" cy="432092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473" name="Google Shape;1473;p139"/>
          <p:cNvSpPr/>
          <p:nvPr/>
        </p:nvSpPr>
        <p:spPr>
          <a:xfrm>
            <a:off x="3762609" y="5075588"/>
            <a:ext cx="393700" cy="3937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474" name="Google Shape;1474;p139"/>
          <p:cNvSpPr/>
          <p:nvPr/>
        </p:nvSpPr>
        <p:spPr>
          <a:xfrm>
            <a:off x="7411169" y="1589722"/>
            <a:ext cx="1002581" cy="9010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475" name="Google Shape;1475;p139"/>
          <p:cNvSpPr/>
          <p:nvPr/>
        </p:nvSpPr>
        <p:spPr>
          <a:xfrm>
            <a:off x="0" y="85725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476" name="Google Shape;1476;p139"/>
          <p:cNvSpPr/>
          <p:nvPr/>
        </p:nvSpPr>
        <p:spPr>
          <a:xfrm>
            <a:off x="7411169" y="1589722"/>
            <a:ext cx="1002581" cy="9010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477" name="Google Shape;1477;p139"/>
          <p:cNvSpPr txBox="1"/>
          <p:nvPr>
            <p:ph type="title"/>
          </p:nvPr>
        </p:nvSpPr>
        <p:spPr>
          <a:xfrm>
            <a:off x="1082152" y="2144261"/>
            <a:ext cx="2533232" cy="2041623"/>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475"/>
              <a:buFont typeface="Play"/>
              <a:buNone/>
            </a:pPr>
            <a:r>
              <a:rPr lang="en-US" sz="2475"/>
              <a:t>ANY QUESTIONS............</a:t>
            </a:r>
            <a:endParaRPr/>
          </a:p>
        </p:txBody>
      </p:sp>
      <p:pic>
        <p:nvPicPr>
          <p:cNvPr descr="Questions" id="1478" name="Google Shape;1478;p139"/>
          <p:cNvPicPr preferRelativeResize="0"/>
          <p:nvPr/>
        </p:nvPicPr>
        <p:blipFill rotWithShape="1">
          <a:blip r:embed="rId3">
            <a:alphaModFix/>
          </a:blip>
          <a:srcRect b="0" l="0" r="0" t="0"/>
          <a:stretch/>
        </p:blipFill>
        <p:spPr>
          <a:xfrm>
            <a:off x="4421545" y="1980165"/>
            <a:ext cx="3095423" cy="3095423"/>
          </a:xfrm>
          <a:prstGeom prst="rect">
            <a:avLst/>
          </a:prstGeom>
          <a:noFill/>
          <a:ln>
            <a:noFill/>
          </a:ln>
        </p:spPr>
      </p:pic>
      <p:sp>
        <p:nvSpPr>
          <p:cNvPr id="1479" name="Google Shape;1479;p139"/>
          <p:cNvSpPr/>
          <p:nvPr/>
        </p:nvSpPr>
        <p:spPr>
          <a:xfrm>
            <a:off x="3131062" y="5075588"/>
            <a:ext cx="393700" cy="393700"/>
          </a:xfrm>
          <a:prstGeom prst="plus">
            <a:avLst>
              <a:gd fmla="val 39516"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g124eab69980_2_209"/>
          <p:cNvSpPr txBox="1"/>
          <p:nvPr>
            <p:ph idx="2" type="body"/>
          </p:nvPr>
        </p:nvSpPr>
        <p:spPr>
          <a:xfrm>
            <a:off x="6324601" y="514349"/>
            <a:ext cx="2819400" cy="413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2800"/>
              <a:buFont typeface="Arial"/>
              <a:buNone/>
            </a:pPr>
            <a:r>
              <a:rPr lang="en-US" sz="2800">
                <a:latin typeface="Arial"/>
                <a:ea typeface="Arial"/>
                <a:cs typeface="Arial"/>
                <a:sym typeface="Arial"/>
              </a:rPr>
              <a:t>HAVE A PLAN THAT SIMPLIFIES YOUR FINANCIAL SITUATION</a:t>
            </a:r>
            <a:endParaRPr sz="2800">
              <a:latin typeface="Arial"/>
              <a:ea typeface="Arial"/>
              <a:cs typeface="Arial"/>
              <a:sym typeface="Arial"/>
            </a:endParaRPr>
          </a:p>
        </p:txBody>
      </p:sp>
      <p:sp>
        <p:nvSpPr>
          <p:cNvPr id="1156" name="Google Shape;1156;g124eab69980_2_209"/>
          <p:cNvSpPr/>
          <p:nvPr/>
        </p:nvSpPr>
        <p:spPr>
          <a:xfrm rot="-5400000">
            <a:off x="3453870" y="3374730"/>
            <a:ext cx="4965000" cy="45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5F4F4"/>
              </a:solidFill>
              <a:latin typeface="Calibri"/>
              <a:ea typeface="Calibri"/>
              <a:cs typeface="Calibri"/>
              <a:sym typeface="Calibri"/>
            </a:endParaRPr>
          </a:p>
        </p:txBody>
      </p:sp>
      <p:sp>
        <p:nvSpPr>
          <p:cNvPr id="1157" name="Google Shape;1157;g124eab69980_2_209"/>
          <p:cNvSpPr/>
          <p:nvPr/>
        </p:nvSpPr>
        <p:spPr>
          <a:xfrm>
            <a:off x="5766999" y="586040"/>
            <a:ext cx="329100" cy="329100"/>
          </a:xfrm>
          <a:prstGeom prst="ellipse">
            <a:avLst/>
          </a:prstGeom>
          <a:solidFill>
            <a:schemeClr val="accent1"/>
          </a:solidFill>
          <a:ln cap="flat" cmpd="sng" w="762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8" name="Google Shape;1158;g124eab69980_2_209"/>
          <p:cNvSpPr/>
          <p:nvPr/>
        </p:nvSpPr>
        <p:spPr>
          <a:xfrm>
            <a:off x="5835900" y="3733801"/>
            <a:ext cx="180300" cy="180300"/>
          </a:xfrm>
          <a:prstGeom prst="ellipse">
            <a:avLst/>
          </a:prstGeom>
          <a:solidFill>
            <a:srgbClr val="83E0E0"/>
          </a:solidFill>
          <a:ln cap="flat" cmpd="sng" w="57150">
            <a:solidFill>
              <a:srgbClr val="83E0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9" name="Google Shape;1159;g124eab69980_2_209"/>
          <p:cNvSpPr/>
          <p:nvPr/>
        </p:nvSpPr>
        <p:spPr>
          <a:xfrm>
            <a:off x="5835901" y="2181862"/>
            <a:ext cx="180300" cy="180300"/>
          </a:xfrm>
          <a:prstGeom prst="ellipse">
            <a:avLst/>
          </a:prstGeom>
          <a:solidFill>
            <a:srgbClr val="FFA366"/>
          </a:solidFill>
          <a:ln cap="flat" cmpd="sng" w="57150">
            <a:solidFill>
              <a:srgbClr val="FFA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0" name="Google Shape;1160;g124eab69980_2_209"/>
          <p:cNvSpPr/>
          <p:nvPr/>
        </p:nvSpPr>
        <p:spPr>
          <a:xfrm>
            <a:off x="5846259" y="5389946"/>
            <a:ext cx="180300" cy="180300"/>
          </a:xfrm>
          <a:prstGeom prst="ellipse">
            <a:avLst/>
          </a:prstGeom>
          <a:solidFill>
            <a:schemeClr val="accent4"/>
          </a:solidFill>
          <a:ln cap="flat" cmpd="sng" w="5715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1" name="Google Shape;1161;g124eab69980_2_209"/>
          <p:cNvSpPr txBox="1"/>
          <p:nvPr/>
        </p:nvSpPr>
        <p:spPr>
          <a:xfrm>
            <a:off x="-76200" y="64770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pic>
        <p:nvPicPr>
          <p:cNvPr id="1162" name="Google Shape;1162;g124eab69980_2_209"/>
          <p:cNvPicPr preferRelativeResize="0"/>
          <p:nvPr/>
        </p:nvPicPr>
        <p:blipFill rotWithShape="1">
          <a:blip r:embed="rId3">
            <a:alphaModFix/>
          </a:blip>
          <a:srcRect b="0" l="0" r="0" t="0"/>
          <a:stretch/>
        </p:blipFill>
        <p:spPr>
          <a:xfrm>
            <a:off x="76201" y="154877"/>
            <a:ext cx="8879538" cy="6398323"/>
          </a:xfrm>
          <a:prstGeom prst="rect">
            <a:avLst/>
          </a:prstGeom>
          <a:noFill/>
          <a:ln>
            <a:noFill/>
          </a:ln>
        </p:spPr>
      </p:pic>
      <p:sp>
        <p:nvSpPr>
          <p:cNvPr id="1163" name="Google Shape;1163;g124eab69980_2_209"/>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164" name="Google Shape;1164;g124eab69980_2_209"/>
          <p:cNvSpPr txBox="1"/>
          <p:nvPr/>
        </p:nvSpPr>
        <p:spPr>
          <a:xfrm>
            <a:off x="6248400" y="565874"/>
            <a:ext cx="2707200" cy="6186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5" name="Google Shape;1165;g124eab69980_2_209"/>
          <p:cNvSpPr txBox="1"/>
          <p:nvPr/>
        </p:nvSpPr>
        <p:spPr>
          <a:xfrm>
            <a:off x="6072125" y="1663350"/>
            <a:ext cx="2869200" cy="5088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i="0" lang="en-US" sz="2100" u="none" cap="none" strike="noStrike">
                <a:solidFill>
                  <a:srgbClr val="002060"/>
                </a:solidFill>
                <a:latin typeface="Calibri"/>
                <a:ea typeface="Calibri"/>
                <a:cs typeface="Calibri"/>
                <a:sym typeface="Calibri"/>
              </a:rPr>
              <a:t>UNMUTE YOURSELF BY PRESSING*6, STATE  YOUR NAME AND ASK</a:t>
            </a:r>
            <a:r>
              <a:rPr i="0" lang="en-US" sz="2100" u="none" cap="none" strike="noStrike">
                <a:solidFill>
                  <a:srgbClr val="002060"/>
                </a:solidFill>
                <a:latin typeface="Calibri"/>
                <a:ea typeface="Calibri"/>
                <a:cs typeface="Calibri"/>
                <a:sym typeface="Calibri"/>
              </a:rPr>
              <a:t> THE </a:t>
            </a:r>
            <a:r>
              <a:rPr i="0" lang="en-US" sz="2100" u="none" cap="none" strike="noStrike">
                <a:solidFill>
                  <a:srgbClr val="002060"/>
                </a:solidFill>
                <a:latin typeface="Calibri"/>
                <a:ea typeface="Calibri"/>
                <a:cs typeface="Calibri"/>
                <a:sym typeface="Calibri"/>
              </a:rPr>
              <a:t>QUESTION AFTER YOU ARE CALLED UPON.</a:t>
            </a:r>
            <a:endParaRPr i="0" sz="21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sz="2100">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lang="en-US" sz="2100">
                <a:solidFill>
                  <a:srgbClr val="002060"/>
                </a:solidFill>
                <a:latin typeface="Calibri"/>
                <a:ea typeface="Calibri"/>
                <a:cs typeface="Calibri"/>
                <a:sym typeface="Calibri"/>
              </a:rPr>
              <a:t>FOR CHINESE TRANSLATION: PRESS THE GLOBE ICON AT THE BOTTOM OF YOUR SCREEN AND SELECT THE CHINESE OPTION. ALSO MAKE SURE TO SELECT “MUTE ORIGINAL AUDIO.”</a:t>
            </a:r>
            <a:endParaRPr sz="2100">
              <a:solidFill>
                <a:srgbClr val="002060"/>
              </a:solidFill>
              <a:latin typeface="Calibri"/>
              <a:ea typeface="Calibri"/>
              <a:cs typeface="Calibri"/>
              <a:sym typeface="Calibri"/>
            </a:endParaRPr>
          </a:p>
        </p:txBody>
      </p:sp>
      <p:sp>
        <p:nvSpPr>
          <p:cNvPr id="1166" name="Google Shape;1166;g124eab69980_2_209"/>
          <p:cNvSpPr txBox="1"/>
          <p:nvPr/>
        </p:nvSpPr>
        <p:spPr>
          <a:xfrm>
            <a:off x="6283925" y="509850"/>
            <a:ext cx="24456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900">
                <a:solidFill>
                  <a:srgbClr val="002060"/>
                </a:solidFill>
              </a:rPr>
              <a:t>Zoom Instructions:</a:t>
            </a:r>
            <a:endParaRPr b="1" sz="2900">
              <a:solidFill>
                <a:srgbClr val="00206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pic>
        <p:nvPicPr>
          <p:cNvPr id="1484" name="Google Shape;1484;p5"/>
          <p:cNvPicPr preferRelativeResize="0"/>
          <p:nvPr/>
        </p:nvPicPr>
        <p:blipFill rotWithShape="1">
          <a:blip r:embed="rId3">
            <a:alphaModFix/>
          </a:blip>
          <a:srcRect b="0" l="0" r="0" t="0"/>
          <a:stretch/>
        </p:blipFill>
        <p:spPr>
          <a:xfrm>
            <a:off x="1867579" y="2346716"/>
            <a:ext cx="5408840" cy="3091606"/>
          </a:xfrm>
          <a:prstGeom prst="rect">
            <a:avLst/>
          </a:prstGeom>
          <a:noFill/>
          <a:ln>
            <a:noFill/>
          </a:ln>
        </p:spPr>
      </p:pic>
      <p:sp>
        <p:nvSpPr>
          <p:cNvPr id="1485" name="Google Shape;1485;p5"/>
          <p:cNvSpPr txBox="1"/>
          <p:nvPr>
            <p:ph type="title"/>
          </p:nvPr>
        </p:nvSpPr>
        <p:spPr>
          <a:xfrm>
            <a:off x="1958857" y="808057"/>
            <a:ext cx="5968800" cy="10773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38A370"/>
              </a:buClr>
              <a:buSzPts val="2500"/>
              <a:buFont typeface="Arial"/>
              <a:buNone/>
            </a:pPr>
            <a:r>
              <a:rPr b="1" lang="en-US">
                <a:solidFill>
                  <a:srgbClr val="38A370"/>
                </a:solidFill>
              </a:rPr>
              <a:t>GROCERY SHOPPING ONLINE</a:t>
            </a:r>
            <a:endParaRPr/>
          </a:p>
        </p:txBody>
      </p:sp>
      <p:sp>
        <p:nvSpPr>
          <p:cNvPr id="1486" name="Google Shape;1486;p5"/>
          <p:cNvSpPr/>
          <p:nvPr/>
        </p:nvSpPr>
        <p:spPr>
          <a:xfrm>
            <a:off x="544285" y="5047231"/>
            <a:ext cx="3038930" cy="953519"/>
          </a:xfrm>
          <a:prstGeom prst="rect">
            <a:avLst/>
          </a:prstGeom>
          <a:noFill/>
          <a:ln>
            <a:noFill/>
          </a:ln>
        </p:spPr>
        <p:txBody>
          <a:bodyPr anchorCtr="0" anchor="b" bIns="34275" lIns="68575" spcFirstLastPara="1" rIns="68575" wrap="square" tIns="34275">
            <a:normAutofit/>
          </a:bodyPr>
          <a:lstStyle/>
          <a:p>
            <a:pPr indent="0" lvl="0" marL="0" marR="0" rtl="0" algn="ctr">
              <a:lnSpc>
                <a:spcPct val="90000"/>
              </a:lnSpc>
              <a:spcBef>
                <a:spcPts val="0"/>
              </a:spcBef>
              <a:spcAft>
                <a:spcPts val="0"/>
              </a:spcAft>
              <a:buClr>
                <a:srgbClr val="C5FAEB"/>
              </a:buClr>
              <a:buSzPts val="1200"/>
              <a:buFont typeface="Arial"/>
              <a:buNone/>
            </a:pPr>
            <a:r>
              <a:rPr b="1" i="0" lang="en-US" sz="1200" u="none" cap="none" strike="noStrike">
                <a:solidFill>
                  <a:srgbClr val="C5FAEB"/>
                </a:solidFill>
                <a:latin typeface="Arial"/>
                <a:ea typeface="Arial"/>
                <a:cs typeface="Arial"/>
                <a:sym typeface="Arial"/>
              </a:rPr>
              <a:t>PRESENTED BY JOYCE HOLLY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C5FAEB"/>
              </a:buClr>
              <a:buSzPts val="1200"/>
              <a:buFont typeface="Arial"/>
              <a:buNone/>
            </a:pPr>
            <a:r>
              <a:rPr b="1" i="0" lang="en-US" sz="1200" u="none" cap="none" strike="noStrike">
                <a:solidFill>
                  <a:srgbClr val="C5FAEB"/>
                </a:solidFill>
                <a:latin typeface="Arial"/>
                <a:ea typeface="Arial"/>
                <a:cs typeface="Arial"/>
                <a:sym typeface="Arial"/>
              </a:rPr>
              <a:t>ST PATRICK SENIOR CENTER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6"/>
          <p:cNvSpPr txBox="1"/>
          <p:nvPr>
            <p:ph type="title"/>
          </p:nvPr>
        </p:nvSpPr>
        <p:spPr>
          <a:xfrm>
            <a:off x="684483" y="1072697"/>
            <a:ext cx="6373501" cy="39687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accent3"/>
              </a:buClr>
              <a:buSzPct val="100000"/>
              <a:buFont typeface="Arial"/>
              <a:buNone/>
            </a:pPr>
            <a:r>
              <a:rPr b="1" lang="en-US" sz="3000">
                <a:solidFill>
                  <a:schemeClr val="accent3"/>
                </a:solidFill>
              </a:rPr>
              <a:t>                    INTRO</a:t>
            </a:r>
            <a:endParaRPr/>
          </a:p>
        </p:txBody>
      </p:sp>
      <p:sp>
        <p:nvSpPr>
          <p:cNvPr id="1492" name="Google Shape;1492;p6"/>
          <p:cNvSpPr txBox="1"/>
          <p:nvPr>
            <p:ph idx="1" type="body"/>
          </p:nvPr>
        </p:nvSpPr>
        <p:spPr>
          <a:xfrm>
            <a:off x="571089" y="1781507"/>
            <a:ext cx="4452215" cy="4286250"/>
          </a:xfrm>
          <a:prstGeom prst="rect">
            <a:avLst/>
          </a:prstGeom>
          <a:noFill/>
          <a:ln>
            <a:noFill/>
          </a:ln>
        </p:spPr>
        <p:txBody>
          <a:bodyPr anchorCtr="0" anchor="t" bIns="45700" lIns="91425" spcFirstLastPara="1" rIns="91425" wrap="square" tIns="45700">
            <a:normAutofit/>
          </a:bodyPr>
          <a:lstStyle/>
          <a:p>
            <a:pPr indent="-258365" lvl="0" marL="258365" rtl="0" algn="l">
              <a:lnSpc>
                <a:spcPct val="120000"/>
              </a:lnSpc>
              <a:spcBef>
                <a:spcPts val="0"/>
              </a:spcBef>
              <a:spcAft>
                <a:spcPts val="0"/>
              </a:spcAft>
              <a:buSzPts val="1350"/>
              <a:buChar char="▪"/>
            </a:pPr>
            <a:r>
              <a:rPr b="1" lang="en-US">
                <a:solidFill>
                  <a:srgbClr val="333333"/>
                </a:solidFill>
                <a:latin typeface="Helvetica Neue"/>
                <a:ea typeface="Helvetica Neue"/>
                <a:cs typeface="Helvetica Neue"/>
                <a:sym typeface="Helvetica Neue"/>
              </a:rPr>
              <a:t>Most major grocery store chains have online ordering options. Usually it is as easy as going to their website and looking at the top menu on their website. Depending on where you live they will give you options for grocery pick-up and sometimes even delivery to your home. Many chains offer free grocery pick-up either same day or next day, while some will charge a small fee. Sometimes busy times cost a fee while less busy times are free. Most delivery options do involve fees and also tips for your driver. You will see what is available to you on your grocer’s website. Check with your chain for their specific terms.</a:t>
            </a:r>
            <a:endParaRPr b="1"/>
          </a:p>
        </p:txBody>
      </p:sp>
      <p:pic>
        <p:nvPicPr>
          <p:cNvPr id="1493" name="Google Shape;1493;p6"/>
          <p:cNvPicPr preferRelativeResize="0"/>
          <p:nvPr/>
        </p:nvPicPr>
        <p:blipFill rotWithShape="1">
          <a:blip r:embed="rId3">
            <a:alphaModFix/>
          </a:blip>
          <a:srcRect b="0" l="0" r="0" t="0"/>
          <a:stretch/>
        </p:blipFill>
        <p:spPr>
          <a:xfrm>
            <a:off x="5517353" y="1781507"/>
            <a:ext cx="3429344" cy="350363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7"/>
          <p:cNvSpPr txBox="1"/>
          <p:nvPr>
            <p:ph type="title"/>
          </p:nvPr>
        </p:nvSpPr>
        <p:spPr>
          <a:xfrm>
            <a:off x="231775" y="1590221"/>
            <a:ext cx="8159297" cy="841206"/>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accent3"/>
              </a:buClr>
              <a:buSzPts val="3300"/>
              <a:buFont typeface="Arial"/>
              <a:buNone/>
            </a:pPr>
            <a:r>
              <a:rPr b="1" lang="en-US" sz="3300">
                <a:solidFill>
                  <a:schemeClr val="accent3"/>
                </a:solidFill>
              </a:rPr>
              <a:t>  BENEFITS OF SHOPPING ONLINE</a:t>
            </a:r>
            <a:endParaRPr b="1" sz="3300">
              <a:solidFill>
                <a:schemeClr val="accent2"/>
              </a:solidFill>
            </a:endParaRPr>
          </a:p>
        </p:txBody>
      </p:sp>
      <p:sp>
        <p:nvSpPr>
          <p:cNvPr id="1499" name="Google Shape;1499;p7"/>
          <p:cNvSpPr txBox="1"/>
          <p:nvPr>
            <p:ph idx="1" type="body"/>
          </p:nvPr>
        </p:nvSpPr>
        <p:spPr>
          <a:xfrm>
            <a:off x="957473" y="2518271"/>
            <a:ext cx="7772870" cy="2568080"/>
          </a:xfrm>
          <a:prstGeom prst="rect">
            <a:avLst/>
          </a:prstGeom>
          <a:noFill/>
          <a:ln>
            <a:noFill/>
          </a:ln>
        </p:spPr>
        <p:txBody>
          <a:bodyPr anchorCtr="0" anchor="t" bIns="45700" lIns="91425" spcFirstLastPara="1" rIns="91425" wrap="square" tIns="45700">
            <a:normAutofit/>
          </a:bodyPr>
          <a:lstStyle/>
          <a:p>
            <a:pPr indent="-258365" lvl="0" marL="258365" rtl="0" algn="l">
              <a:lnSpc>
                <a:spcPct val="120000"/>
              </a:lnSpc>
              <a:spcBef>
                <a:spcPts val="0"/>
              </a:spcBef>
              <a:spcAft>
                <a:spcPts val="0"/>
              </a:spcAft>
              <a:buSzPts val="2160"/>
              <a:buChar char="▪"/>
            </a:pPr>
            <a:r>
              <a:rPr b="1" lang="en-US" sz="2400">
                <a:solidFill>
                  <a:srgbClr val="191919"/>
                </a:solidFill>
              </a:rPr>
              <a:t>Shopping online can save you money</a:t>
            </a:r>
            <a:endParaRPr/>
          </a:p>
          <a:p>
            <a:pPr indent="-258365" lvl="0" marL="258365" rtl="0" algn="l">
              <a:lnSpc>
                <a:spcPct val="120000"/>
              </a:lnSpc>
              <a:spcBef>
                <a:spcPts val="1200"/>
              </a:spcBef>
              <a:spcAft>
                <a:spcPts val="0"/>
              </a:spcAft>
              <a:buSzPts val="2160"/>
              <a:buChar char="▪"/>
            </a:pPr>
            <a:r>
              <a:rPr b="1" lang="en-US" sz="2400">
                <a:solidFill>
                  <a:srgbClr val="191919"/>
                </a:solidFill>
              </a:rPr>
              <a:t>Avoid crowded stores and long shopping lines</a:t>
            </a:r>
            <a:endParaRPr/>
          </a:p>
          <a:p>
            <a:pPr indent="-258365" lvl="0" marL="258365" rtl="0" algn="l">
              <a:lnSpc>
                <a:spcPct val="120000"/>
              </a:lnSpc>
              <a:spcBef>
                <a:spcPts val="1200"/>
              </a:spcBef>
              <a:spcAft>
                <a:spcPts val="0"/>
              </a:spcAft>
              <a:buSzPts val="2160"/>
              <a:buChar char="▪"/>
            </a:pPr>
            <a:r>
              <a:rPr b="1" lang="en-US" sz="2400">
                <a:solidFill>
                  <a:srgbClr val="191919"/>
                </a:solidFill>
              </a:rPr>
              <a:t>Contactless shopping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8"/>
          <p:cNvSpPr txBox="1"/>
          <p:nvPr>
            <p:ph type="title"/>
          </p:nvPr>
        </p:nvSpPr>
        <p:spPr>
          <a:xfrm>
            <a:off x="-1597267" y="1065493"/>
            <a:ext cx="7773338" cy="670041"/>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2D87A7"/>
              </a:buClr>
              <a:buSzPts val="3000"/>
              <a:buFont typeface="Arial"/>
              <a:buNone/>
            </a:pPr>
            <a:r>
              <a:rPr b="1" lang="en-US" sz="3000">
                <a:solidFill>
                  <a:srgbClr val="2D87A7"/>
                </a:solidFill>
              </a:rPr>
              <a:t>How To Get Started</a:t>
            </a:r>
            <a:endParaRPr/>
          </a:p>
        </p:txBody>
      </p:sp>
      <p:sp>
        <p:nvSpPr>
          <p:cNvPr id="1505" name="Google Shape;1505;p8"/>
          <p:cNvSpPr txBox="1"/>
          <p:nvPr>
            <p:ph idx="1" type="body"/>
          </p:nvPr>
        </p:nvSpPr>
        <p:spPr>
          <a:xfrm>
            <a:off x="685332" y="1656159"/>
            <a:ext cx="4077169" cy="3801328"/>
          </a:xfrm>
          <a:prstGeom prst="rect">
            <a:avLst/>
          </a:prstGeom>
          <a:noFill/>
          <a:ln>
            <a:noFill/>
          </a:ln>
        </p:spPr>
        <p:txBody>
          <a:bodyPr anchorCtr="0" anchor="ctr" bIns="45700" lIns="91425" spcFirstLastPara="1" rIns="91425" wrap="square" tIns="45700">
            <a:noAutofit/>
          </a:bodyPr>
          <a:lstStyle/>
          <a:p>
            <a:pPr indent="-155494" lvl="0" marL="258365" rtl="0" algn="l">
              <a:lnSpc>
                <a:spcPct val="120000"/>
              </a:lnSpc>
              <a:spcBef>
                <a:spcPts val="0"/>
              </a:spcBef>
              <a:spcAft>
                <a:spcPts val="0"/>
              </a:spcAft>
              <a:buSzPts val="1620"/>
              <a:buNone/>
            </a:pPr>
            <a:r>
              <a:t/>
            </a:r>
            <a:endParaRPr b="1" sz="1800">
              <a:solidFill>
                <a:srgbClr val="191919"/>
              </a:solidFill>
            </a:endParaRPr>
          </a:p>
          <a:p>
            <a:pPr indent="-258365" lvl="0" marL="258365" rtl="0" algn="l">
              <a:lnSpc>
                <a:spcPct val="120000"/>
              </a:lnSpc>
              <a:spcBef>
                <a:spcPts val="1200"/>
              </a:spcBef>
              <a:spcAft>
                <a:spcPts val="0"/>
              </a:spcAft>
              <a:buSzPts val="1620"/>
              <a:buChar char="▪"/>
            </a:pPr>
            <a:r>
              <a:rPr b="1" lang="en-US" sz="1800">
                <a:solidFill>
                  <a:srgbClr val="191919"/>
                </a:solidFill>
              </a:rPr>
              <a:t>Let’s get started by creating a shopping list</a:t>
            </a:r>
            <a:endParaRPr/>
          </a:p>
          <a:p>
            <a:pPr indent="-258365" lvl="0" marL="258365" rtl="0" algn="l">
              <a:lnSpc>
                <a:spcPct val="120000"/>
              </a:lnSpc>
              <a:spcBef>
                <a:spcPts val="1200"/>
              </a:spcBef>
              <a:spcAft>
                <a:spcPts val="0"/>
              </a:spcAft>
              <a:buSzPts val="1620"/>
              <a:buChar char="▪"/>
            </a:pPr>
            <a:r>
              <a:rPr b="1" lang="en-US" sz="1800">
                <a:solidFill>
                  <a:srgbClr val="191919"/>
                </a:solidFill>
              </a:rPr>
              <a:t>Go to the official website of the store that you would like to shop, be sure that the name appears In the browser. </a:t>
            </a:r>
            <a:endParaRPr/>
          </a:p>
          <a:p>
            <a:pPr indent="-258365" lvl="0" marL="258365" rtl="0" algn="l">
              <a:lnSpc>
                <a:spcPct val="120000"/>
              </a:lnSpc>
              <a:spcBef>
                <a:spcPts val="1200"/>
              </a:spcBef>
              <a:spcAft>
                <a:spcPts val="0"/>
              </a:spcAft>
              <a:buSzPts val="1620"/>
              <a:buChar char="▪"/>
            </a:pPr>
            <a:r>
              <a:rPr b="1" lang="en-US" sz="1800">
                <a:solidFill>
                  <a:srgbClr val="191919"/>
                </a:solidFill>
              </a:rPr>
              <a:t>For this demonstration, we will use Kroger </a:t>
            </a:r>
            <a:r>
              <a:rPr b="1" lang="en-US" sz="1800" u="sng">
                <a:solidFill>
                  <a:schemeClr val="dk1"/>
                </a:solidFill>
                <a:hlinkClick r:id="rId3">
                  <a:extLst>
                    <a:ext uri="{A12FA001-AC4F-418D-AE19-62706E023703}">
                      <ahyp:hlinkClr val="tx"/>
                    </a:ext>
                  </a:extLst>
                </a:hlinkClick>
              </a:rPr>
              <a:t>https://www.kroger.com</a:t>
            </a:r>
            <a:r>
              <a:rPr b="1" lang="en-US" sz="1800">
                <a:solidFill>
                  <a:schemeClr val="dk1"/>
                </a:solidFill>
              </a:rPr>
              <a:t> </a:t>
            </a:r>
            <a:endParaRPr/>
          </a:p>
          <a:p>
            <a:pPr indent="-155494" lvl="0" marL="258365" rtl="0" algn="l">
              <a:lnSpc>
                <a:spcPct val="120000"/>
              </a:lnSpc>
              <a:spcBef>
                <a:spcPts val="1200"/>
              </a:spcBef>
              <a:spcAft>
                <a:spcPts val="0"/>
              </a:spcAft>
              <a:buSzPts val="1620"/>
              <a:buNone/>
            </a:pPr>
            <a:r>
              <a:t/>
            </a:r>
            <a:endParaRPr b="1" sz="1800">
              <a:solidFill>
                <a:srgbClr val="191919"/>
              </a:solidFill>
            </a:endParaRPr>
          </a:p>
          <a:p>
            <a:pPr indent="-155494" lvl="0" marL="258365" rtl="0" algn="l">
              <a:lnSpc>
                <a:spcPct val="120000"/>
              </a:lnSpc>
              <a:spcBef>
                <a:spcPts val="1200"/>
              </a:spcBef>
              <a:spcAft>
                <a:spcPts val="0"/>
              </a:spcAft>
              <a:buSzPts val="1620"/>
              <a:buNone/>
            </a:pPr>
            <a:r>
              <a:t/>
            </a:r>
            <a:endParaRPr b="1" sz="1800">
              <a:solidFill>
                <a:srgbClr val="191919"/>
              </a:solidFill>
            </a:endParaRPr>
          </a:p>
        </p:txBody>
      </p:sp>
      <p:pic>
        <p:nvPicPr>
          <p:cNvPr id="1506" name="Google Shape;1506;p8"/>
          <p:cNvPicPr preferRelativeResize="0"/>
          <p:nvPr/>
        </p:nvPicPr>
        <p:blipFill rotWithShape="1">
          <a:blip r:embed="rId4">
            <a:alphaModFix/>
          </a:blip>
          <a:srcRect b="0" l="0" r="0" t="0"/>
          <a:stretch/>
        </p:blipFill>
        <p:spPr>
          <a:xfrm>
            <a:off x="5442857" y="2100989"/>
            <a:ext cx="3515178" cy="33564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9"/>
          <p:cNvSpPr txBox="1"/>
          <p:nvPr>
            <p:ph type="title"/>
          </p:nvPr>
        </p:nvSpPr>
        <p:spPr>
          <a:xfrm>
            <a:off x="-660644" y="1111546"/>
            <a:ext cx="7773338" cy="1197133"/>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accent3"/>
              </a:buClr>
              <a:buSzPts val="3000"/>
              <a:buFont typeface="Arial"/>
              <a:buNone/>
            </a:pPr>
            <a:r>
              <a:rPr b="1" lang="en-US" sz="3000">
                <a:solidFill>
                  <a:schemeClr val="accent3"/>
                </a:solidFill>
              </a:rPr>
              <a:t>How to Create An Account</a:t>
            </a:r>
            <a:endParaRPr/>
          </a:p>
        </p:txBody>
      </p:sp>
      <p:pic>
        <p:nvPicPr>
          <p:cNvPr id="1512" name="Google Shape;1512;p9"/>
          <p:cNvPicPr preferRelativeResize="0"/>
          <p:nvPr>
            <p:ph idx="1" type="body"/>
          </p:nvPr>
        </p:nvPicPr>
        <p:blipFill rotWithShape="1">
          <a:blip r:embed="rId3">
            <a:alphaModFix/>
          </a:blip>
          <a:srcRect b="0" l="0" r="0" t="0"/>
          <a:stretch/>
        </p:blipFill>
        <p:spPr>
          <a:xfrm>
            <a:off x="3662590" y="1981144"/>
            <a:ext cx="5174822" cy="3400481"/>
          </a:xfrm>
          <a:prstGeom prst="rect">
            <a:avLst/>
          </a:prstGeom>
          <a:noFill/>
          <a:ln>
            <a:noFill/>
          </a:ln>
        </p:spPr>
      </p:pic>
      <p:pic>
        <p:nvPicPr>
          <p:cNvPr id="1513" name="Google Shape;1513;p9"/>
          <p:cNvPicPr preferRelativeResize="0"/>
          <p:nvPr/>
        </p:nvPicPr>
        <p:blipFill rotWithShape="1">
          <a:blip r:embed="rId4">
            <a:alphaModFix/>
          </a:blip>
          <a:srcRect b="0" l="0" r="0" t="0"/>
          <a:stretch/>
        </p:blipFill>
        <p:spPr>
          <a:xfrm>
            <a:off x="623661" y="2107973"/>
            <a:ext cx="2782648" cy="24413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10"/>
          <p:cNvSpPr txBox="1"/>
          <p:nvPr>
            <p:ph type="title"/>
          </p:nvPr>
        </p:nvSpPr>
        <p:spPr>
          <a:xfrm>
            <a:off x="-846125" y="983343"/>
            <a:ext cx="7649696" cy="849086"/>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accent3"/>
              </a:buClr>
              <a:buSzPts val="3000"/>
              <a:buFont typeface="Arial"/>
              <a:buNone/>
            </a:pPr>
            <a:r>
              <a:rPr b="1" lang="en-US" sz="3000">
                <a:solidFill>
                  <a:schemeClr val="accent3"/>
                </a:solidFill>
              </a:rPr>
              <a:t>Create an Account (Cont.)</a:t>
            </a:r>
            <a:endParaRPr/>
          </a:p>
        </p:txBody>
      </p:sp>
      <p:pic>
        <p:nvPicPr>
          <p:cNvPr id="1519" name="Google Shape;1519;p10"/>
          <p:cNvPicPr preferRelativeResize="0"/>
          <p:nvPr>
            <p:ph idx="1" type="body"/>
          </p:nvPr>
        </p:nvPicPr>
        <p:blipFill rotWithShape="1">
          <a:blip r:embed="rId3">
            <a:alphaModFix/>
          </a:blip>
          <a:srcRect b="0" l="0" r="0" t="0"/>
          <a:stretch/>
        </p:blipFill>
        <p:spPr>
          <a:xfrm>
            <a:off x="782410" y="1832429"/>
            <a:ext cx="3789590" cy="3855357"/>
          </a:xfrm>
          <a:prstGeom prst="rect">
            <a:avLst/>
          </a:prstGeom>
          <a:noFill/>
          <a:ln>
            <a:noFill/>
          </a:ln>
        </p:spPr>
      </p:pic>
      <p:pic>
        <p:nvPicPr>
          <p:cNvPr id="1520" name="Google Shape;1520;p10"/>
          <p:cNvPicPr preferRelativeResize="0"/>
          <p:nvPr/>
        </p:nvPicPr>
        <p:blipFill rotWithShape="1">
          <a:blip r:embed="rId4">
            <a:alphaModFix/>
          </a:blip>
          <a:srcRect b="0" l="0" r="0" t="0"/>
          <a:stretch/>
        </p:blipFill>
        <p:spPr>
          <a:xfrm>
            <a:off x="5079999" y="1832429"/>
            <a:ext cx="3789589" cy="385535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11"/>
          <p:cNvSpPr txBox="1"/>
          <p:nvPr>
            <p:ph type="title"/>
          </p:nvPr>
        </p:nvSpPr>
        <p:spPr>
          <a:xfrm>
            <a:off x="-1298931" y="1067054"/>
            <a:ext cx="7773338" cy="828791"/>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2D87A7"/>
              </a:buClr>
              <a:buSzPts val="2500"/>
              <a:buFont typeface="Arial"/>
              <a:buNone/>
            </a:pPr>
            <a:r>
              <a:rPr b="1" lang="en-US">
                <a:solidFill>
                  <a:srgbClr val="2D87A7"/>
                </a:solidFill>
              </a:rPr>
              <a:t>Select a Grocery Store </a:t>
            </a:r>
            <a:endParaRPr/>
          </a:p>
        </p:txBody>
      </p:sp>
      <p:pic>
        <p:nvPicPr>
          <p:cNvPr id="1526" name="Google Shape;1526;p11"/>
          <p:cNvPicPr preferRelativeResize="0"/>
          <p:nvPr>
            <p:ph idx="1" type="body"/>
          </p:nvPr>
        </p:nvPicPr>
        <p:blipFill rotWithShape="1">
          <a:blip r:embed="rId3">
            <a:alphaModFix/>
          </a:blip>
          <a:srcRect b="0" l="0" r="0" t="0"/>
          <a:stretch/>
        </p:blipFill>
        <p:spPr>
          <a:xfrm>
            <a:off x="2177142" y="1469572"/>
            <a:ext cx="5284444" cy="453117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12"/>
          <p:cNvSpPr txBox="1"/>
          <p:nvPr>
            <p:ph type="title"/>
          </p:nvPr>
        </p:nvSpPr>
        <p:spPr>
          <a:xfrm>
            <a:off x="-760898" y="992794"/>
            <a:ext cx="5687346" cy="58979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2500"/>
              <a:buFont typeface="Arial"/>
              <a:buNone/>
            </a:pPr>
            <a:r>
              <a:rPr b="1" lang="en-US">
                <a:solidFill>
                  <a:schemeClr val="dk1"/>
                </a:solidFill>
              </a:rPr>
              <a:t>STEP 1</a:t>
            </a:r>
            <a:endParaRPr/>
          </a:p>
        </p:txBody>
      </p:sp>
      <p:sp>
        <p:nvSpPr>
          <p:cNvPr id="1532" name="Google Shape;1532;p12"/>
          <p:cNvSpPr txBox="1"/>
          <p:nvPr>
            <p:ph idx="1" type="body"/>
          </p:nvPr>
        </p:nvSpPr>
        <p:spPr>
          <a:xfrm>
            <a:off x="725716" y="1582584"/>
            <a:ext cx="3140981" cy="3964669"/>
          </a:xfrm>
          <a:prstGeom prst="rect">
            <a:avLst/>
          </a:prstGeom>
          <a:noFill/>
          <a:ln>
            <a:noFill/>
          </a:ln>
        </p:spPr>
        <p:txBody>
          <a:bodyPr anchorCtr="0" anchor="ctr" bIns="45700" lIns="91425" spcFirstLastPara="1" rIns="91425" wrap="square" tIns="45700">
            <a:normAutofit/>
          </a:bodyPr>
          <a:lstStyle/>
          <a:p>
            <a:pPr indent="-258365" lvl="0" marL="258365" rtl="0" algn="ctr">
              <a:lnSpc>
                <a:spcPct val="120000"/>
              </a:lnSpc>
              <a:spcBef>
                <a:spcPts val="0"/>
              </a:spcBef>
              <a:spcAft>
                <a:spcPts val="0"/>
              </a:spcAft>
              <a:buSzPts val="1350"/>
              <a:buChar char="▪"/>
            </a:pPr>
            <a:r>
              <a:rPr b="1" lang="en-US">
                <a:solidFill>
                  <a:srgbClr val="333333"/>
                </a:solidFill>
                <a:latin typeface="Helvetica Neue"/>
                <a:ea typeface="Helvetica Neue"/>
                <a:cs typeface="Helvetica Neue"/>
                <a:sym typeface="Helvetica Neue"/>
              </a:rPr>
              <a:t>While each store is a little different, the basic process is the same. First, you search for items using their search bar and add them to your cart.</a:t>
            </a:r>
            <a:endParaRPr/>
          </a:p>
          <a:p>
            <a:pPr indent="-172640" lvl="0" marL="258365" rtl="0" algn="l">
              <a:lnSpc>
                <a:spcPct val="120000"/>
              </a:lnSpc>
              <a:spcBef>
                <a:spcPts val="1200"/>
              </a:spcBef>
              <a:spcAft>
                <a:spcPts val="0"/>
              </a:spcAft>
              <a:buSzPts val="1350"/>
              <a:buNone/>
            </a:pPr>
            <a:r>
              <a:t/>
            </a:r>
            <a:endParaRPr b="1">
              <a:solidFill>
                <a:srgbClr val="333333"/>
              </a:solidFill>
              <a:latin typeface="Helvetica Neue"/>
              <a:ea typeface="Helvetica Neue"/>
              <a:cs typeface="Helvetica Neue"/>
              <a:sym typeface="Helvetica Neue"/>
            </a:endParaRPr>
          </a:p>
        </p:txBody>
      </p:sp>
      <p:pic>
        <p:nvPicPr>
          <p:cNvPr id="1533" name="Google Shape;1533;p12"/>
          <p:cNvPicPr preferRelativeResize="0"/>
          <p:nvPr/>
        </p:nvPicPr>
        <p:blipFill rotWithShape="1">
          <a:blip r:embed="rId3">
            <a:alphaModFix/>
          </a:blip>
          <a:srcRect b="0" l="0" r="0" t="0"/>
          <a:stretch/>
        </p:blipFill>
        <p:spPr>
          <a:xfrm>
            <a:off x="4496125" y="1735024"/>
            <a:ext cx="4206875" cy="389390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13"/>
          <p:cNvSpPr txBox="1"/>
          <p:nvPr>
            <p:ph type="title"/>
          </p:nvPr>
        </p:nvSpPr>
        <p:spPr>
          <a:xfrm>
            <a:off x="-1305408" y="975326"/>
            <a:ext cx="7773338" cy="48971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accent3"/>
              </a:buClr>
              <a:buSzPts val="3300"/>
              <a:buFont typeface="Arial"/>
              <a:buNone/>
            </a:pPr>
            <a:r>
              <a:rPr b="1" lang="en-US" sz="3300">
                <a:solidFill>
                  <a:schemeClr val="accent3"/>
                </a:solidFill>
              </a:rPr>
              <a:t>SHOPPING CART</a:t>
            </a:r>
            <a:endParaRPr b="1" sz="3300">
              <a:solidFill>
                <a:schemeClr val="dk1"/>
              </a:solidFill>
            </a:endParaRPr>
          </a:p>
        </p:txBody>
      </p:sp>
      <p:pic>
        <p:nvPicPr>
          <p:cNvPr id="1539" name="Google Shape;1539;p13"/>
          <p:cNvPicPr preferRelativeResize="0"/>
          <p:nvPr/>
        </p:nvPicPr>
        <p:blipFill rotWithShape="1">
          <a:blip r:embed="rId3">
            <a:alphaModFix/>
          </a:blip>
          <a:srcRect b="0" l="0" r="0" t="0"/>
          <a:stretch/>
        </p:blipFill>
        <p:spPr>
          <a:xfrm>
            <a:off x="817564" y="1465036"/>
            <a:ext cx="4773839" cy="4516579"/>
          </a:xfrm>
          <a:prstGeom prst="rect">
            <a:avLst/>
          </a:prstGeom>
          <a:noFill/>
          <a:ln>
            <a:noFill/>
          </a:ln>
        </p:spPr>
      </p:pic>
      <p:pic>
        <p:nvPicPr>
          <p:cNvPr id="1540" name="Google Shape;1540;p13"/>
          <p:cNvPicPr preferRelativeResize="0"/>
          <p:nvPr/>
        </p:nvPicPr>
        <p:blipFill rotWithShape="1">
          <a:blip r:embed="rId4">
            <a:alphaModFix/>
          </a:blip>
          <a:srcRect b="0" l="0" r="0" t="0"/>
          <a:stretch/>
        </p:blipFill>
        <p:spPr>
          <a:xfrm>
            <a:off x="5939518" y="1582964"/>
            <a:ext cx="3097892" cy="2540001"/>
          </a:xfrm>
          <a:prstGeom prst="rect">
            <a:avLst/>
          </a:prstGeom>
          <a:noFill/>
          <a:ln>
            <a:noFill/>
          </a:ln>
        </p:spPr>
      </p:pic>
      <p:sp>
        <p:nvSpPr>
          <p:cNvPr id="1541" name="Google Shape;1541;p13"/>
          <p:cNvSpPr txBox="1"/>
          <p:nvPr>
            <p:ph idx="1" type="body"/>
          </p:nvPr>
        </p:nvSpPr>
        <p:spPr>
          <a:xfrm>
            <a:off x="6467929" y="4499713"/>
            <a:ext cx="2138363" cy="1029890"/>
          </a:xfrm>
          <a:prstGeom prst="rect">
            <a:avLst/>
          </a:prstGeom>
          <a:noFill/>
          <a:ln>
            <a:noFill/>
          </a:ln>
        </p:spPr>
        <p:txBody>
          <a:bodyPr anchorCtr="0" anchor="t" bIns="34275" lIns="68575" spcFirstLastPara="1" rIns="68575" wrap="square" tIns="34275">
            <a:normAutofit fontScale="70000" lnSpcReduction="20000"/>
          </a:bodyPr>
          <a:lstStyle/>
          <a:p>
            <a:pPr indent="-344488" lvl="0" marL="344488" rtl="0" algn="l">
              <a:lnSpc>
                <a:spcPct val="120000"/>
              </a:lnSpc>
              <a:spcBef>
                <a:spcPts val="0"/>
              </a:spcBef>
              <a:spcAft>
                <a:spcPts val="0"/>
              </a:spcAft>
              <a:buClr>
                <a:schemeClr val="accent6"/>
              </a:buClr>
              <a:buSzPct val="90000"/>
              <a:buFont typeface="Noto Sans Symbols"/>
              <a:buChar char="▪"/>
            </a:pPr>
            <a:r>
              <a:rPr b="1" i="0" lang="en-US" sz="2000" u="none" cap="none" strike="noStrike">
                <a:solidFill>
                  <a:srgbClr val="191919"/>
                </a:solidFill>
                <a:latin typeface="Arial"/>
                <a:ea typeface="Arial"/>
                <a:cs typeface="Arial"/>
                <a:sym typeface="Arial"/>
              </a:rPr>
              <a:t>NOTE: You Can View/Edit Your Cart While Shopping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14"/>
          <p:cNvSpPr txBox="1"/>
          <p:nvPr>
            <p:ph type="title"/>
          </p:nvPr>
        </p:nvSpPr>
        <p:spPr>
          <a:xfrm>
            <a:off x="-2081454" y="938374"/>
            <a:ext cx="7388240" cy="116227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191919"/>
              </a:buClr>
              <a:buSzPts val="2700"/>
              <a:buFont typeface="Arial"/>
              <a:buNone/>
            </a:pPr>
            <a:r>
              <a:rPr b="1" lang="en-US" sz="2700">
                <a:solidFill>
                  <a:srgbClr val="191919"/>
                </a:solidFill>
              </a:rPr>
              <a:t>STEP 2</a:t>
            </a:r>
            <a:endParaRPr/>
          </a:p>
        </p:txBody>
      </p:sp>
      <p:sp>
        <p:nvSpPr>
          <p:cNvPr id="1547" name="Google Shape;1547;p14"/>
          <p:cNvSpPr txBox="1"/>
          <p:nvPr>
            <p:ph idx="1" type="body"/>
          </p:nvPr>
        </p:nvSpPr>
        <p:spPr>
          <a:xfrm>
            <a:off x="585673" y="1699759"/>
            <a:ext cx="3212987" cy="3779384"/>
          </a:xfrm>
          <a:prstGeom prst="rect">
            <a:avLst/>
          </a:prstGeom>
          <a:noFill/>
          <a:ln>
            <a:noFill/>
          </a:ln>
        </p:spPr>
        <p:txBody>
          <a:bodyPr anchorCtr="0" anchor="ctr" bIns="45700" lIns="91425" spcFirstLastPara="1" rIns="91425" wrap="square" tIns="45700">
            <a:normAutofit/>
          </a:bodyPr>
          <a:lstStyle/>
          <a:p>
            <a:pPr indent="-258365" lvl="0" marL="258365" rtl="0" algn="l">
              <a:lnSpc>
                <a:spcPct val="120000"/>
              </a:lnSpc>
              <a:spcBef>
                <a:spcPts val="0"/>
              </a:spcBef>
              <a:spcAft>
                <a:spcPts val="0"/>
              </a:spcAft>
              <a:buSzPts val="1620"/>
              <a:buChar char="▪"/>
            </a:pPr>
            <a:r>
              <a:rPr b="1" lang="en-US" sz="1800">
                <a:solidFill>
                  <a:srgbClr val="333333"/>
                </a:solidFill>
                <a:latin typeface="Helvetica Neue"/>
                <a:ea typeface="Helvetica Neue"/>
                <a:cs typeface="Helvetica Neue"/>
                <a:sym typeface="Helvetica Neue"/>
              </a:rPr>
              <a:t>Then, when you are ready to check out you are prompted to pick a pickup or delivery time. </a:t>
            </a:r>
            <a:r>
              <a:rPr b="1" i="1" lang="en-US" sz="1800">
                <a:solidFill>
                  <a:srgbClr val="333333"/>
                </a:solidFill>
                <a:latin typeface="Helvetica Neue"/>
                <a:ea typeface="Helvetica Neue"/>
                <a:cs typeface="Helvetica Neue"/>
                <a:sym typeface="Helvetica Neue"/>
              </a:rPr>
              <a:t>Normally there will be plenty to choose from. However, during holidays and emergencies, you may have limited times to choose from.</a:t>
            </a:r>
            <a:endParaRPr/>
          </a:p>
          <a:p>
            <a:pPr indent="-155494" lvl="0" marL="258365" rtl="0" algn="l">
              <a:lnSpc>
                <a:spcPct val="120000"/>
              </a:lnSpc>
              <a:spcBef>
                <a:spcPts val="1200"/>
              </a:spcBef>
              <a:spcAft>
                <a:spcPts val="0"/>
              </a:spcAft>
              <a:buSzPts val="1620"/>
              <a:buNone/>
            </a:pPr>
            <a:r>
              <a:t/>
            </a:r>
            <a:endParaRPr b="1" i="1" sz="1800">
              <a:solidFill>
                <a:srgbClr val="333333"/>
              </a:solidFill>
              <a:latin typeface="Helvetica Neue"/>
              <a:ea typeface="Helvetica Neue"/>
              <a:cs typeface="Helvetica Neue"/>
              <a:sym typeface="Helvetica Neue"/>
            </a:endParaRPr>
          </a:p>
        </p:txBody>
      </p:sp>
      <p:pic>
        <p:nvPicPr>
          <p:cNvPr id="1548" name="Google Shape;1548;p14"/>
          <p:cNvPicPr preferRelativeResize="0"/>
          <p:nvPr/>
        </p:nvPicPr>
        <p:blipFill rotWithShape="1">
          <a:blip r:embed="rId3">
            <a:alphaModFix/>
          </a:blip>
          <a:srcRect b="0" l="0" r="0" t="0"/>
          <a:stretch/>
        </p:blipFill>
        <p:spPr>
          <a:xfrm>
            <a:off x="4026874" y="1514929"/>
            <a:ext cx="5117126" cy="44858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0" name="Shape 1170"/>
        <p:cNvGrpSpPr/>
        <p:nvPr/>
      </p:nvGrpSpPr>
      <p:grpSpPr>
        <a:xfrm>
          <a:off x="0" y="0"/>
          <a:ext cx="0" cy="0"/>
          <a:chOff x="0" y="0"/>
          <a:chExt cx="0" cy="0"/>
        </a:xfrm>
      </p:grpSpPr>
      <p:sp>
        <p:nvSpPr>
          <p:cNvPr id="1171" name="Google Shape;1171;g124c4d8019f_0_337"/>
          <p:cNvSpPr/>
          <p:nvPr/>
        </p:nvSpPr>
        <p:spPr>
          <a:xfrm>
            <a:off x="0" y="0"/>
            <a:ext cx="91419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172" name="Google Shape;1172;g124c4d8019f_0_337"/>
          <p:cNvGrpSpPr/>
          <p:nvPr/>
        </p:nvGrpSpPr>
        <p:grpSpPr>
          <a:xfrm>
            <a:off x="307282" y="635715"/>
            <a:ext cx="8356759" cy="2482135"/>
            <a:chOff x="409710" y="635715"/>
            <a:chExt cx="11142345" cy="2482135"/>
          </a:xfrm>
        </p:grpSpPr>
        <p:sp>
          <p:nvSpPr>
            <p:cNvPr id="1173" name="Google Shape;1173;g124c4d8019f_0_337"/>
            <p:cNvSpPr/>
            <p:nvPr/>
          </p:nvSpPr>
          <p:spPr>
            <a:xfrm>
              <a:off x="11223203" y="635716"/>
              <a:ext cx="328612" cy="1742360"/>
            </a:xfrm>
            <a:custGeom>
              <a:rect b="b" l="l" r="r" t="t"/>
              <a:pathLst>
                <a:path extrusionOk="0" h="1114" w="207">
                  <a:moveTo>
                    <a:pt x="207" y="987"/>
                  </a:moveTo>
                  <a:lnTo>
                    <a:pt x="0" y="1114"/>
                  </a:lnTo>
                  <a:lnTo>
                    <a:pt x="0" y="127"/>
                  </a:lnTo>
                  <a:lnTo>
                    <a:pt x="207" y="0"/>
                  </a:lnTo>
                  <a:lnTo>
                    <a:pt x="207" y="987"/>
                  </a:lnTo>
                  <a:close/>
                </a:path>
              </a:pathLst>
            </a:custGeom>
            <a:solidFill>
              <a:srgbClr val="1E4E7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124c4d8019f_0_337"/>
            <p:cNvSpPr/>
            <p:nvPr/>
          </p:nvSpPr>
          <p:spPr>
            <a:xfrm>
              <a:off x="409710" y="1022350"/>
              <a:ext cx="709613" cy="2095500"/>
            </a:xfrm>
            <a:custGeom>
              <a:rect b="b" l="l" r="r" t="t"/>
              <a:pathLst>
                <a:path extrusionOk="0" h="1363" w="447">
                  <a:moveTo>
                    <a:pt x="447" y="1363"/>
                  </a:moveTo>
                  <a:lnTo>
                    <a:pt x="0" y="987"/>
                  </a:lnTo>
                  <a:lnTo>
                    <a:pt x="0" y="0"/>
                  </a:lnTo>
                  <a:lnTo>
                    <a:pt x="447" y="376"/>
                  </a:lnTo>
                  <a:lnTo>
                    <a:pt x="447" y="1363"/>
                  </a:lnTo>
                  <a:close/>
                </a:path>
              </a:pathLst>
            </a:custGeom>
            <a:solidFill>
              <a:srgbClr val="1E4E7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g124c4d8019f_0_337"/>
            <p:cNvSpPr/>
            <p:nvPr/>
          </p:nvSpPr>
          <p:spPr>
            <a:xfrm>
              <a:off x="409710" y="837744"/>
              <a:ext cx="403225" cy="1705431"/>
            </a:xfrm>
            <a:custGeom>
              <a:rect b="b" l="l" r="r" t="t"/>
              <a:pathLst>
                <a:path extrusionOk="0" h="1109" w="254">
                  <a:moveTo>
                    <a:pt x="254" y="987"/>
                  </a:moveTo>
                  <a:lnTo>
                    <a:pt x="0" y="1109"/>
                  </a:lnTo>
                  <a:lnTo>
                    <a:pt x="0" y="119"/>
                  </a:lnTo>
                  <a:lnTo>
                    <a:pt x="254" y="0"/>
                  </a:lnTo>
                  <a:lnTo>
                    <a:pt x="254" y="987"/>
                  </a:lnTo>
                  <a:close/>
                </a:path>
              </a:pathLst>
            </a:custGeom>
            <a:solidFill>
              <a:srgbClr val="2E75B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g124c4d8019f_0_337"/>
            <p:cNvSpPr/>
            <p:nvPr/>
          </p:nvSpPr>
          <p:spPr>
            <a:xfrm>
              <a:off x="644660" y="640894"/>
              <a:ext cx="168275" cy="1713196"/>
            </a:xfrm>
            <a:custGeom>
              <a:rect b="b" l="l" r="r" t="t"/>
              <a:pathLst>
                <a:path extrusionOk="0" h="1114" w="106">
                  <a:moveTo>
                    <a:pt x="106" y="1114"/>
                  </a:moveTo>
                  <a:lnTo>
                    <a:pt x="0" y="1005"/>
                  </a:lnTo>
                  <a:lnTo>
                    <a:pt x="0" y="0"/>
                  </a:lnTo>
                  <a:lnTo>
                    <a:pt x="106" y="110"/>
                  </a:lnTo>
                  <a:lnTo>
                    <a:pt x="106" y="1114"/>
                  </a:lnTo>
                  <a:close/>
                </a:path>
              </a:pathLst>
            </a:custGeom>
            <a:solidFill>
              <a:srgbClr val="1E4E7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124c4d8019f_0_337"/>
            <p:cNvSpPr/>
            <p:nvPr/>
          </p:nvSpPr>
          <p:spPr>
            <a:xfrm>
              <a:off x="644055" y="635715"/>
              <a:ext cx="10908000" cy="15414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78" name="Google Shape;1178;g124c4d8019f_0_337"/>
          <p:cNvSpPr txBox="1"/>
          <p:nvPr>
            <p:ph type="title"/>
          </p:nvPr>
        </p:nvSpPr>
        <p:spPr>
          <a:xfrm>
            <a:off x="785460" y="759805"/>
            <a:ext cx="7729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1800"/>
              <a:buFont typeface="Century Gothic"/>
              <a:buNone/>
            </a:pPr>
            <a:r>
              <a:rPr lang="en-US" sz="4000">
                <a:solidFill>
                  <a:srgbClr val="FFFFFF"/>
                </a:solidFill>
              </a:rPr>
              <a:t>SRC MISSION &amp; VISION</a:t>
            </a:r>
            <a:endParaRPr/>
          </a:p>
        </p:txBody>
      </p:sp>
      <p:sp>
        <p:nvSpPr>
          <p:cNvPr id="1179" name="Google Shape;1179;g124c4d8019f_0_337"/>
          <p:cNvSpPr txBox="1"/>
          <p:nvPr>
            <p:ph idx="1" type="body"/>
          </p:nvPr>
        </p:nvSpPr>
        <p:spPr>
          <a:xfrm>
            <a:off x="3950702" y="2492375"/>
            <a:ext cx="4103700" cy="3563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100"/>
              <a:buNone/>
            </a:pPr>
            <a:r>
              <a:rPr b="1" lang="en-US" sz="2000">
                <a:solidFill>
                  <a:schemeClr val="dk1"/>
                </a:solidFill>
                <a:latin typeface="Calibri"/>
                <a:ea typeface="Calibri"/>
                <a:cs typeface="Calibri"/>
                <a:sym typeface="Calibri"/>
              </a:rPr>
              <a:t>SRC MISSION</a:t>
            </a:r>
            <a:endParaRPr b="1">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100"/>
              <a:buNone/>
            </a:pPr>
            <a:r>
              <a:rPr lang="en-US" sz="2000">
                <a:solidFill>
                  <a:schemeClr val="dk1"/>
                </a:solidFill>
                <a:latin typeface="Calibri"/>
                <a:ea typeface="Calibri"/>
                <a:cs typeface="Calibri"/>
                <a:sym typeface="Calibri"/>
              </a:rPr>
              <a:t>To improve the quality of life for all older adults and people with disabilities in the region through capacity building and strategic leadership.</a:t>
            </a:r>
            <a:endParaRPr>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US" sz="2000">
                <a:solidFill>
                  <a:schemeClr val="dk1"/>
                </a:solidFill>
                <a:latin typeface="Calibri"/>
                <a:ea typeface="Calibri"/>
                <a:cs typeface="Calibri"/>
                <a:sym typeface="Calibri"/>
              </a:rPr>
              <a:t>SRC VISION</a:t>
            </a:r>
            <a:endParaRPr b="1">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A region where SRC members combine their collective strength to ensure older adults and people with disabilities live healthier, more fulfilling and productive lives.</a:t>
            </a:r>
            <a:endParaRPr>
              <a:solidFill>
                <a:schemeClr val="dk1"/>
              </a:solidFill>
              <a:latin typeface="Calibri"/>
              <a:ea typeface="Calibri"/>
              <a:cs typeface="Calibri"/>
              <a:sym typeface="Calibri"/>
            </a:endParaRPr>
          </a:p>
          <a:p>
            <a:pPr indent="0" lvl="0" marL="0" rtl="0" algn="l">
              <a:lnSpc>
                <a:spcPct val="90000"/>
              </a:lnSpc>
              <a:spcBef>
                <a:spcPts val="1000"/>
              </a:spcBef>
              <a:spcAft>
                <a:spcPts val="0"/>
              </a:spcAft>
              <a:buSzPts val="1800"/>
              <a:buNone/>
            </a:pPr>
            <a:r>
              <a:t/>
            </a:r>
            <a:endParaRPr sz="2000"/>
          </a:p>
        </p:txBody>
      </p:sp>
      <p:pic>
        <p:nvPicPr>
          <p:cNvPr id="1180" name="Google Shape;1180;g124c4d8019f_0_337"/>
          <p:cNvPicPr preferRelativeResize="0"/>
          <p:nvPr/>
        </p:nvPicPr>
        <p:blipFill rotWithShape="1">
          <a:blip r:embed="rId3">
            <a:alphaModFix/>
          </a:blip>
          <a:srcRect b="0" l="4543" r="3476" t="0"/>
          <a:stretch/>
        </p:blipFill>
        <p:spPr>
          <a:xfrm>
            <a:off x="975000" y="2492375"/>
            <a:ext cx="2779075" cy="31592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9">
                                            <p:txEl>
                                              <p:pRg end="0" st="0"/>
                                            </p:txEl>
                                          </p:spTgt>
                                        </p:tgtEl>
                                        <p:attrNameLst>
                                          <p:attrName>style.visibility</p:attrName>
                                        </p:attrNameLst>
                                      </p:cBhvr>
                                      <p:to>
                                        <p:strVal val="visible"/>
                                      </p:to>
                                    </p:set>
                                    <p:anim calcmode="lin" valueType="num">
                                      <p:cBhvr additive="base">
                                        <p:cTn dur="500"/>
                                        <p:tgtEl>
                                          <p:spTgt spid="117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9">
                                            <p:txEl>
                                              <p:pRg end="1" st="1"/>
                                            </p:txEl>
                                          </p:spTgt>
                                        </p:tgtEl>
                                        <p:attrNameLst>
                                          <p:attrName>style.visibility</p:attrName>
                                        </p:attrNameLst>
                                      </p:cBhvr>
                                      <p:to>
                                        <p:strVal val="visible"/>
                                      </p:to>
                                    </p:set>
                                    <p:anim calcmode="lin" valueType="num">
                                      <p:cBhvr additive="base">
                                        <p:cTn dur="500"/>
                                        <p:tgtEl>
                                          <p:spTgt spid="117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9">
                                            <p:txEl>
                                              <p:pRg end="2" st="2"/>
                                            </p:txEl>
                                          </p:spTgt>
                                        </p:tgtEl>
                                        <p:attrNameLst>
                                          <p:attrName>style.visibility</p:attrName>
                                        </p:attrNameLst>
                                      </p:cBhvr>
                                      <p:to>
                                        <p:strVal val="visible"/>
                                      </p:to>
                                    </p:set>
                                    <p:anim calcmode="lin" valueType="num">
                                      <p:cBhvr additive="base">
                                        <p:cTn dur="500"/>
                                        <p:tgtEl>
                                          <p:spTgt spid="117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9">
                                            <p:txEl>
                                              <p:pRg end="3" st="3"/>
                                            </p:txEl>
                                          </p:spTgt>
                                        </p:tgtEl>
                                        <p:attrNameLst>
                                          <p:attrName>style.visibility</p:attrName>
                                        </p:attrNameLst>
                                      </p:cBhvr>
                                      <p:to>
                                        <p:strVal val="visible"/>
                                      </p:to>
                                    </p:set>
                                    <p:anim calcmode="lin" valueType="num">
                                      <p:cBhvr additive="base">
                                        <p:cTn dur="500"/>
                                        <p:tgtEl>
                                          <p:spTgt spid="117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9">
                                            <p:txEl>
                                              <p:pRg end="4" st="4"/>
                                            </p:txEl>
                                          </p:spTgt>
                                        </p:tgtEl>
                                        <p:attrNameLst>
                                          <p:attrName>style.visibility</p:attrName>
                                        </p:attrNameLst>
                                      </p:cBhvr>
                                      <p:to>
                                        <p:strVal val="visible"/>
                                      </p:to>
                                    </p:set>
                                    <p:anim calcmode="lin" valueType="num">
                                      <p:cBhvr additive="base">
                                        <p:cTn dur="500"/>
                                        <p:tgtEl>
                                          <p:spTgt spid="1179">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15"/>
          <p:cNvSpPr txBox="1"/>
          <p:nvPr>
            <p:ph type="title"/>
          </p:nvPr>
        </p:nvSpPr>
        <p:spPr>
          <a:xfrm>
            <a:off x="1958857" y="808057"/>
            <a:ext cx="5968748" cy="1077229"/>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191919"/>
              </a:buClr>
              <a:buSzPts val="2500"/>
              <a:buFont typeface="Arial"/>
              <a:buNone/>
            </a:pPr>
            <a:r>
              <a:rPr b="1" lang="en-US">
                <a:solidFill>
                  <a:srgbClr val="191919"/>
                </a:solidFill>
              </a:rPr>
              <a:t>ONLINE GROCERY SHOPPING TIP</a:t>
            </a:r>
            <a:endParaRPr/>
          </a:p>
        </p:txBody>
      </p:sp>
      <p:sp>
        <p:nvSpPr>
          <p:cNvPr id="1554" name="Google Shape;1554;p15"/>
          <p:cNvSpPr txBox="1"/>
          <p:nvPr>
            <p:ph idx="1" type="body"/>
          </p:nvPr>
        </p:nvSpPr>
        <p:spPr>
          <a:xfrm>
            <a:off x="1070866" y="2144960"/>
            <a:ext cx="7772870" cy="2568080"/>
          </a:xfrm>
          <a:prstGeom prst="rect">
            <a:avLst/>
          </a:prstGeom>
          <a:noFill/>
          <a:ln>
            <a:noFill/>
          </a:ln>
        </p:spPr>
        <p:txBody>
          <a:bodyPr anchorCtr="0" anchor="ctr" bIns="34275" lIns="68575" spcFirstLastPara="1" rIns="68575" wrap="square" tIns="34275">
            <a:normAutofit/>
          </a:bodyPr>
          <a:lstStyle/>
          <a:p>
            <a:pPr indent="-114300" lvl="0" marL="228600" rtl="0" algn="l">
              <a:lnSpc>
                <a:spcPct val="120000"/>
              </a:lnSpc>
              <a:spcBef>
                <a:spcPts val="0"/>
              </a:spcBef>
              <a:spcAft>
                <a:spcPts val="0"/>
              </a:spcAft>
              <a:buClr>
                <a:schemeClr val="lt1"/>
              </a:buClr>
              <a:buSzPts val="1800"/>
              <a:buFont typeface="Arial"/>
              <a:buNone/>
            </a:pPr>
            <a:r>
              <a:t/>
            </a:r>
            <a:endParaRPr b="1" i="1" sz="2000" u="none" cap="none" strike="noStrike">
              <a:solidFill>
                <a:srgbClr val="333333"/>
              </a:solidFill>
              <a:latin typeface="Helvetica Neue"/>
              <a:ea typeface="Helvetica Neue"/>
              <a:cs typeface="Helvetica Neue"/>
              <a:sym typeface="Helvetica Neue"/>
            </a:endParaRPr>
          </a:p>
          <a:p>
            <a:pPr indent="-228600" lvl="0" marL="228600" rtl="0" algn="l">
              <a:lnSpc>
                <a:spcPct val="120000"/>
              </a:lnSpc>
              <a:spcBef>
                <a:spcPts val="1450"/>
              </a:spcBef>
              <a:spcAft>
                <a:spcPts val="0"/>
              </a:spcAft>
              <a:buClr>
                <a:schemeClr val="lt1"/>
              </a:buClr>
              <a:buSzPts val="1800"/>
              <a:buFont typeface="Arial"/>
              <a:buChar char="•"/>
            </a:pPr>
            <a:r>
              <a:rPr b="1" i="0" lang="en-US" sz="2000" u="none" cap="none" strike="noStrike">
                <a:solidFill>
                  <a:srgbClr val="333333"/>
                </a:solidFill>
                <a:latin typeface="Helvetica Neue"/>
                <a:ea typeface="Helvetica Neue"/>
                <a:cs typeface="Helvetica Neue"/>
                <a:sym typeface="Helvetica Neue"/>
              </a:rPr>
              <a:t>ONLINE GROCERY SHOPPING TIP: IF BY CHANCE THERE ARE NOT ANY TIME SLOTS, TRY AGAIN IN A FEW HOURS OR THE NEXT DAY. IF YOU HAVE MADE AN ACCOUNT AND LOGGED IN, YOUR ITEMS IN YOUR CART SHOULD SAVE UNTIL YOU CAN FIND A TIME SLOT.</a:t>
            </a:r>
            <a:endParaRPr b="1" i="0" sz="2000" u="none" cap="none" strike="noStrike">
              <a:solidFill>
                <a:schemeClr val="lt1"/>
              </a:solidFill>
              <a:latin typeface="Arial"/>
              <a:ea typeface="Arial"/>
              <a:cs typeface="Arial"/>
              <a:sym typeface="Arial"/>
            </a:endParaRPr>
          </a:p>
        </p:txBody>
      </p:sp>
      <p:pic>
        <p:nvPicPr>
          <p:cNvPr id="1555" name="Google Shape;1555;p15"/>
          <p:cNvPicPr preferRelativeResize="0"/>
          <p:nvPr/>
        </p:nvPicPr>
        <p:blipFill rotWithShape="1">
          <a:blip r:embed="rId3">
            <a:alphaModFix/>
          </a:blip>
          <a:srcRect b="0" l="0" r="0" t="0"/>
          <a:stretch/>
        </p:blipFill>
        <p:spPr>
          <a:xfrm rot="-1343736">
            <a:off x="551753" y="1597272"/>
            <a:ext cx="1038225" cy="1095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sp>
        <p:nvSpPr>
          <p:cNvPr id="1560" name="Google Shape;1560;p16"/>
          <p:cNvSpPr txBox="1"/>
          <p:nvPr>
            <p:ph type="title"/>
          </p:nvPr>
        </p:nvSpPr>
        <p:spPr>
          <a:xfrm>
            <a:off x="-1488653" y="976771"/>
            <a:ext cx="7770617" cy="119671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191919"/>
              </a:buClr>
              <a:buSzPts val="2500"/>
              <a:buFont typeface="Arial"/>
              <a:buNone/>
            </a:pPr>
            <a:r>
              <a:rPr b="1" lang="en-US">
                <a:solidFill>
                  <a:srgbClr val="191919"/>
                </a:solidFill>
              </a:rPr>
              <a:t>STEP 3</a:t>
            </a:r>
            <a:endParaRPr/>
          </a:p>
        </p:txBody>
      </p:sp>
      <p:sp>
        <p:nvSpPr>
          <p:cNvPr id="1561" name="Google Shape;1561;p16"/>
          <p:cNvSpPr txBox="1"/>
          <p:nvPr>
            <p:ph idx="1" type="body"/>
          </p:nvPr>
        </p:nvSpPr>
        <p:spPr>
          <a:xfrm>
            <a:off x="785111" y="1163411"/>
            <a:ext cx="3225812" cy="2761912"/>
          </a:xfrm>
          <a:prstGeom prst="rect">
            <a:avLst/>
          </a:prstGeom>
          <a:noFill/>
          <a:ln>
            <a:noFill/>
          </a:ln>
        </p:spPr>
        <p:txBody>
          <a:bodyPr anchorCtr="0" anchor="t" bIns="45700" lIns="91425" spcFirstLastPara="1" rIns="91425" wrap="square" tIns="45700">
            <a:noAutofit/>
          </a:bodyPr>
          <a:lstStyle/>
          <a:p>
            <a:pPr indent="-258365" lvl="0" marL="258365" rtl="0" algn="l">
              <a:lnSpc>
                <a:spcPct val="120000"/>
              </a:lnSpc>
              <a:spcBef>
                <a:spcPts val="0"/>
              </a:spcBef>
              <a:spcAft>
                <a:spcPts val="0"/>
              </a:spcAft>
              <a:buSzPts val="1350"/>
              <a:buChar char="▪"/>
            </a:pPr>
            <a:r>
              <a:rPr b="1" lang="en-US">
                <a:solidFill>
                  <a:srgbClr val="333333"/>
                </a:solidFill>
                <a:latin typeface="Helvetica Neue"/>
                <a:ea typeface="Helvetica Neue"/>
                <a:cs typeface="Helvetica Neue"/>
                <a:sym typeface="Helvetica Neue"/>
              </a:rPr>
              <a:t>Before checking out with your credit card, most stores will ask you if you allow substitutions on items. Most stores default to allowing substitutions, however if there are specific things that you don’t want substituted, you can usually opt out by un-checking those items.</a:t>
            </a:r>
            <a:r>
              <a:rPr b="1" i="1" lang="en-US">
                <a:solidFill>
                  <a:srgbClr val="333333"/>
                </a:solidFill>
                <a:latin typeface="Helvetica Neue"/>
                <a:ea typeface="Helvetica Neue"/>
                <a:cs typeface="Helvetica Neue"/>
                <a:sym typeface="Helvetica Neue"/>
              </a:rPr>
              <a:t> </a:t>
            </a:r>
            <a:endParaRPr/>
          </a:p>
          <a:p>
            <a:pPr indent="-172640" lvl="0" marL="258365" rtl="0" algn="l">
              <a:lnSpc>
                <a:spcPct val="120000"/>
              </a:lnSpc>
              <a:spcBef>
                <a:spcPts val="1200"/>
              </a:spcBef>
              <a:spcAft>
                <a:spcPts val="0"/>
              </a:spcAft>
              <a:buSzPts val="1350"/>
              <a:buNone/>
            </a:pPr>
            <a:r>
              <a:t/>
            </a:r>
            <a:endParaRPr b="1"/>
          </a:p>
        </p:txBody>
      </p:sp>
      <p:pic>
        <p:nvPicPr>
          <p:cNvPr id="1562" name="Google Shape;1562;p16"/>
          <p:cNvPicPr preferRelativeResize="0"/>
          <p:nvPr/>
        </p:nvPicPr>
        <p:blipFill rotWithShape="1">
          <a:blip r:embed="rId3">
            <a:alphaModFix/>
          </a:blip>
          <a:srcRect b="0" l="0" r="0" t="0"/>
          <a:stretch/>
        </p:blipFill>
        <p:spPr>
          <a:xfrm>
            <a:off x="4353746" y="1575337"/>
            <a:ext cx="4345692" cy="3828967"/>
          </a:xfrm>
          <a:prstGeom prst="rect">
            <a:avLst/>
          </a:prstGeom>
          <a:noFill/>
          <a:ln>
            <a:noFill/>
          </a:ln>
        </p:spPr>
      </p:pic>
      <p:pic>
        <p:nvPicPr>
          <p:cNvPr id="1563" name="Google Shape;1563;p16"/>
          <p:cNvPicPr preferRelativeResize="0"/>
          <p:nvPr/>
        </p:nvPicPr>
        <p:blipFill rotWithShape="1">
          <a:blip r:embed="rId4">
            <a:alphaModFix/>
          </a:blip>
          <a:srcRect b="0" l="0" r="0" t="0"/>
          <a:stretch/>
        </p:blipFill>
        <p:spPr>
          <a:xfrm>
            <a:off x="873412" y="4471922"/>
            <a:ext cx="2819702" cy="142898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p17"/>
          <p:cNvSpPr txBox="1"/>
          <p:nvPr>
            <p:ph type="title"/>
          </p:nvPr>
        </p:nvSpPr>
        <p:spPr>
          <a:xfrm>
            <a:off x="382696" y="1315882"/>
            <a:ext cx="5968748" cy="807922"/>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191919"/>
              </a:buClr>
              <a:buSzPts val="2500"/>
              <a:buFont typeface="Arial"/>
              <a:buNone/>
            </a:pPr>
            <a:r>
              <a:rPr b="1" lang="en-US">
                <a:solidFill>
                  <a:srgbClr val="191919"/>
                </a:solidFill>
              </a:rPr>
              <a:t>SUBSTITUTIONS</a:t>
            </a:r>
            <a:endParaRPr/>
          </a:p>
        </p:txBody>
      </p:sp>
      <p:pic>
        <p:nvPicPr>
          <p:cNvPr id="1569" name="Google Shape;1569;p17"/>
          <p:cNvPicPr preferRelativeResize="0"/>
          <p:nvPr>
            <p:ph idx="1" type="body"/>
          </p:nvPr>
        </p:nvPicPr>
        <p:blipFill rotWithShape="1">
          <a:blip r:embed="rId3">
            <a:alphaModFix/>
          </a:blip>
          <a:srcRect b="0" l="0" r="0" t="0"/>
          <a:stretch/>
        </p:blipFill>
        <p:spPr>
          <a:xfrm>
            <a:off x="685330" y="1809750"/>
            <a:ext cx="3732779" cy="3934733"/>
          </a:xfrm>
          <a:prstGeom prst="rect">
            <a:avLst/>
          </a:prstGeom>
          <a:noFill/>
          <a:ln>
            <a:noFill/>
          </a:ln>
        </p:spPr>
      </p:pic>
      <p:pic>
        <p:nvPicPr>
          <p:cNvPr id="1570" name="Google Shape;1570;p17"/>
          <p:cNvPicPr preferRelativeResize="0"/>
          <p:nvPr/>
        </p:nvPicPr>
        <p:blipFill rotWithShape="1">
          <a:blip r:embed="rId4">
            <a:alphaModFix/>
          </a:blip>
          <a:srcRect b="0" l="0" r="0" t="0"/>
          <a:stretch/>
        </p:blipFill>
        <p:spPr>
          <a:xfrm>
            <a:off x="4895983" y="1809750"/>
            <a:ext cx="3865323" cy="39347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18"/>
          <p:cNvSpPr txBox="1"/>
          <p:nvPr>
            <p:ph type="title"/>
          </p:nvPr>
        </p:nvSpPr>
        <p:spPr>
          <a:xfrm>
            <a:off x="684862" y="1391769"/>
            <a:ext cx="7773338" cy="119713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91919"/>
              </a:buClr>
              <a:buSzPts val="3000"/>
              <a:buFont typeface="Arial"/>
              <a:buNone/>
            </a:pPr>
            <a:r>
              <a:rPr b="1" lang="en-US" sz="3000">
                <a:solidFill>
                  <a:srgbClr val="191919"/>
                </a:solidFill>
              </a:rPr>
              <a:t>STEP 4</a:t>
            </a:r>
            <a:endParaRPr/>
          </a:p>
        </p:txBody>
      </p:sp>
      <p:sp>
        <p:nvSpPr>
          <p:cNvPr id="1576" name="Google Shape;1576;p18"/>
          <p:cNvSpPr txBox="1"/>
          <p:nvPr>
            <p:ph idx="1" type="body"/>
          </p:nvPr>
        </p:nvSpPr>
        <p:spPr>
          <a:xfrm>
            <a:off x="685330" y="2161268"/>
            <a:ext cx="7772870" cy="1755341"/>
          </a:xfrm>
          <a:prstGeom prst="rect">
            <a:avLst/>
          </a:prstGeom>
          <a:noFill/>
          <a:ln>
            <a:noFill/>
          </a:ln>
        </p:spPr>
        <p:txBody>
          <a:bodyPr anchorCtr="0" anchor="t" bIns="45700" lIns="91425" spcFirstLastPara="1" rIns="91425" wrap="square" tIns="45700">
            <a:normAutofit/>
          </a:bodyPr>
          <a:lstStyle/>
          <a:p>
            <a:pPr indent="-258365" lvl="0" marL="258365" rtl="0" algn="l">
              <a:lnSpc>
                <a:spcPct val="120000"/>
              </a:lnSpc>
              <a:spcBef>
                <a:spcPts val="0"/>
              </a:spcBef>
              <a:spcAft>
                <a:spcPts val="0"/>
              </a:spcAft>
              <a:buSzPts val="1350"/>
              <a:buChar char="▪"/>
            </a:pPr>
            <a:r>
              <a:rPr b="1" lang="en-US">
                <a:solidFill>
                  <a:srgbClr val="333333"/>
                </a:solidFill>
                <a:latin typeface="Helvetica Neue"/>
                <a:ea typeface="Helvetica Neue"/>
                <a:cs typeface="Helvetica Neue"/>
                <a:sym typeface="Helvetica Neue"/>
              </a:rPr>
              <a:t>Once your time slot approaches, an employee will go handpick your items and set them aside for you. If an item is out of stock, they will try to substitute it or if there is no suitable substitution they will just deduct the item from your bill. You will usually get an email or text about any out of stock or substitutions before it is time for you to arrive.</a:t>
            </a:r>
            <a:endParaRPr b="1">
              <a:solidFill>
                <a:srgbClr val="333333"/>
              </a:solidFill>
              <a:latin typeface="Helvetica Neue"/>
              <a:ea typeface="Helvetica Neue"/>
              <a:cs typeface="Helvetica Neue"/>
              <a:sym typeface="Helvetica Neue"/>
            </a:endParaRPr>
          </a:p>
        </p:txBody>
      </p:sp>
      <p:pic>
        <p:nvPicPr>
          <p:cNvPr id="1577" name="Google Shape;1577;p18"/>
          <p:cNvPicPr preferRelativeResize="0"/>
          <p:nvPr/>
        </p:nvPicPr>
        <p:blipFill rotWithShape="1">
          <a:blip r:embed="rId3">
            <a:alphaModFix/>
          </a:blip>
          <a:srcRect b="0" l="0" r="0" t="0"/>
          <a:stretch/>
        </p:blipFill>
        <p:spPr>
          <a:xfrm rot="-1002776">
            <a:off x="872604" y="4084551"/>
            <a:ext cx="1389759" cy="1509825"/>
          </a:xfrm>
          <a:prstGeom prst="rect">
            <a:avLst/>
          </a:prstGeom>
          <a:noFill/>
          <a:ln>
            <a:noFill/>
          </a:ln>
        </p:spPr>
      </p:pic>
      <p:pic>
        <p:nvPicPr>
          <p:cNvPr id="1578" name="Google Shape;1578;p18"/>
          <p:cNvPicPr preferRelativeResize="0"/>
          <p:nvPr/>
        </p:nvPicPr>
        <p:blipFill rotWithShape="1">
          <a:blip r:embed="rId4">
            <a:alphaModFix/>
          </a:blip>
          <a:srcRect b="0" l="0" r="0" t="0"/>
          <a:stretch/>
        </p:blipFill>
        <p:spPr>
          <a:xfrm>
            <a:off x="3042558" y="3984853"/>
            <a:ext cx="3296104" cy="134551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19"/>
          <p:cNvSpPr txBox="1"/>
          <p:nvPr>
            <p:ph type="title"/>
          </p:nvPr>
        </p:nvSpPr>
        <p:spPr>
          <a:xfrm>
            <a:off x="685332" y="1321138"/>
            <a:ext cx="7773338" cy="93084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91919"/>
              </a:buClr>
              <a:buSzPts val="3000"/>
              <a:buFont typeface="Arial"/>
              <a:buNone/>
            </a:pPr>
            <a:r>
              <a:rPr b="1" lang="en-US" sz="3000">
                <a:solidFill>
                  <a:srgbClr val="191919"/>
                </a:solidFill>
              </a:rPr>
              <a:t>STEP 5</a:t>
            </a:r>
            <a:endParaRPr/>
          </a:p>
        </p:txBody>
      </p:sp>
      <p:sp>
        <p:nvSpPr>
          <p:cNvPr id="1584" name="Google Shape;1584;p19"/>
          <p:cNvSpPr txBox="1"/>
          <p:nvPr>
            <p:ph idx="1" type="body"/>
          </p:nvPr>
        </p:nvSpPr>
        <p:spPr>
          <a:xfrm>
            <a:off x="1003745" y="2251983"/>
            <a:ext cx="7880366" cy="1462767"/>
          </a:xfrm>
          <a:prstGeom prst="rect">
            <a:avLst/>
          </a:prstGeom>
          <a:noFill/>
          <a:ln>
            <a:noFill/>
          </a:ln>
        </p:spPr>
        <p:txBody>
          <a:bodyPr anchorCtr="0" anchor="t" bIns="45700" lIns="91425" spcFirstLastPara="1" rIns="91425" wrap="square" tIns="45700">
            <a:normAutofit lnSpcReduction="10000"/>
          </a:bodyPr>
          <a:lstStyle/>
          <a:p>
            <a:pPr indent="-258365" lvl="0" marL="258365" rtl="0" algn="ctr">
              <a:lnSpc>
                <a:spcPct val="120000"/>
              </a:lnSpc>
              <a:spcBef>
                <a:spcPts val="0"/>
              </a:spcBef>
              <a:spcAft>
                <a:spcPts val="0"/>
              </a:spcAft>
              <a:buSzPts val="1350"/>
              <a:buChar char="▪"/>
            </a:pPr>
            <a:r>
              <a:rPr b="1" lang="en-US">
                <a:solidFill>
                  <a:srgbClr val="333333"/>
                </a:solidFill>
                <a:latin typeface="Helvetica Neue"/>
                <a:ea typeface="Helvetica Neue"/>
                <a:cs typeface="Helvetica Neue"/>
                <a:sym typeface="Helvetica Neue"/>
              </a:rPr>
              <a:t>If you are doing grocery pick up, the store will send you a notification that your order is ready, you simply drive to the store and park in a designated spot. They usually have a number you can call to tell them you are there. You do not need to get out of your car. The employee will load the item in your car for you. All they need from you is a signature.</a:t>
            </a:r>
            <a:endParaRPr b="1"/>
          </a:p>
        </p:txBody>
      </p:sp>
      <p:pic>
        <p:nvPicPr>
          <p:cNvPr id="1585" name="Google Shape;1585;p19"/>
          <p:cNvPicPr preferRelativeResize="0"/>
          <p:nvPr/>
        </p:nvPicPr>
        <p:blipFill rotWithShape="1">
          <a:blip r:embed="rId3">
            <a:alphaModFix/>
          </a:blip>
          <a:srcRect b="0" l="0" r="0" t="0"/>
          <a:stretch/>
        </p:blipFill>
        <p:spPr>
          <a:xfrm>
            <a:off x="2405289" y="4190435"/>
            <a:ext cx="3943350" cy="1346427"/>
          </a:xfrm>
          <a:prstGeom prst="rect">
            <a:avLst/>
          </a:prstGeom>
          <a:noFill/>
          <a:ln>
            <a:noFill/>
          </a:ln>
        </p:spPr>
      </p:pic>
      <p:pic>
        <p:nvPicPr>
          <p:cNvPr id="1586" name="Google Shape;1586;p19"/>
          <p:cNvPicPr preferRelativeResize="0"/>
          <p:nvPr/>
        </p:nvPicPr>
        <p:blipFill rotWithShape="1">
          <a:blip r:embed="rId4">
            <a:alphaModFix/>
          </a:blip>
          <a:srcRect b="0" l="0" r="0" t="0"/>
          <a:stretch/>
        </p:blipFill>
        <p:spPr>
          <a:xfrm rot="702784">
            <a:off x="7315123" y="4174643"/>
            <a:ext cx="1184151" cy="125508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pic>
        <p:nvPicPr>
          <p:cNvPr id="1591" name="Google Shape;1591;p20"/>
          <p:cNvPicPr preferRelativeResize="0"/>
          <p:nvPr>
            <p:ph idx="1" type="body"/>
          </p:nvPr>
        </p:nvPicPr>
        <p:blipFill rotWithShape="1">
          <a:blip r:embed="rId3">
            <a:alphaModFix/>
          </a:blip>
          <a:srcRect b="0" l="0" r="0" t="0"/>
          <a:stretch/>
        </p:blipFill>
        <p:spPr>
          <a:xfrm>
            <a:off x="1958856" y="1453187"/>
            <a:ext cx="5968748" cy="376968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sp>
        <p:nvSpPr>
          <p:cNvPr id="1596" name="Google Shape;1596;p21"/>
          <p:cNvSpPr txBox="1"/>
          <p:nvPr>
            <p:ph type="title"/>
          </p:nvPr>
        </p:nvSpPr>
        <p:spPr>
          <a:xfrm>
            <a:off x="1958857" y="808057"/>
            <a:ext cx="5968748" cy="107722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91919"/>
              </a:buClr>
              <a:buSzPts val="3000"/>
              <a:buFont typeface="Arial"/>
              <a:buNone/>
            </a:pPr>
            <a:r>
              <a:rPr b="1" lang="en-US" sz="3000">
                <a:solidFill>
                  <a:srgbClr val="191919"/>
                </a:solidFill>
              </a:rPr>
              <a:t>References</a:t>
            </a:r>
            <a:endParaRPr/>
          </a:p>
        </p:txBody>
      </p:sp>
      <p:sp>
        <p:nvSpPr>
          <p:cNvPr id="1597" name="Google Shape;1597;p21"/>
          <p:cNvSpPr txBox="1"/>
          <p:nvPr>
            <p:ph idx="1" type="body"/>
          </p:nvPr>
        </p:nvSpPr>
        <p:spPr>
          <a:xfrm>
            <a:off x="685330" y="2367093"/>
            <a:ext cx="7772870" cy="3424107"/>
          </a:xfrm>
          <a:prstGeom prst="rect">
            <a:avLst/>
          </a:prstGeom>
          <a:noFill/>
          <a:ln>
            <a:noFill/>
          </a:ln>
        </p:spPr>
        <p:txBody>
          <a:bodyPr anchorCtr="0" anchor="t" bIns="45700" lIns="91425" spcFirstLastPara="1" rIns="91425" wrap="square" tIns="45700">
            <a:normAutofit/>
          </a:bodyPr>
          <a:lstStyle/>
          <a:p>
            <a:pPr indent="-258365" lvl="0" marL="258365" rtl="0" algn="l">
              <a:lnSpc>
                <a:spcPct val="120000"/>
              </a:lnSpc>
              <a:spcBef>
                <a:spcPts val="0"/>
              </a:spcBef>
              <a:spcAft>
                <a:spcPts val="0"/>
              </a:spcAft>
              <a:buSzPts val="1350"/>
              <a:buChar char="▪"/>
            </a:pPr>
            <a:r>
              <a:rPr b="1" lang="en-US">
                <a:solidFill>
                  <a:srgbClr val="46822E"/>
                </a:solidFill>
              </a:rPr>
              <a:t>Information in this PowerPoint is from </a:t>
            </a:r>
            <a:r>
              <a:rPr b="1" lang="en-US" u="sng">
                <a:solidFill>
                  <a:srgbClr val="46822E"/>
                </a:solidFill>
                <a:hlinkClick r:id="rId3">
                  <a:extLst>
                    <a:ext uri="{A12FA001-AC4F-418D-AE19-62706E023703}">
                      <ahyp:hlinkClr val="tx"/>
                    </a:ext>
                  </a:extLst>
                </a:hlinkClick>
              </a:rPr>
              <a:t>https://www.recipesthatcrock.com/how-to-order-groceries-online/</a:t>
            </a:r>
            <a:r>
              <a:rPr b="1" lang="en-US">
                <a:solidFill>
                  <a:srgbClr val="46822E"/>
                </a:solidFill>
              </a:rPr>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p22"/>
          <p:cNvSpPr txBox="1"/>
          <p:nvPr/>
        </p:nvSpPr>
        <p:spPr>
          <a:xfrm>
            <a:off x="367665" y="1009561"/>
            <a:ext cx="8408670" cy="603422"/>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rgbClr val="474753"/>
              </a:buClr>
              <a:buSzPts val="3375"/>
              <a:buFont typeface="Gill Sans"/>
              <a:buNone/>
            </a:pPr>
            <a:r>
              <a:rPr b="1" i="0" lang="en-US" sz="3375" u="none" cap="none" strike="noStrike">
                <a:solidFill>
                  <a:srgbClr val="474753"/>
                </a:solidFill>
                <a:latin typeface="Gill Sans"/>
                <a:ea typeface="Gill Sans"/>
                <a:cs typeface="Gill Sans"/>
                <a:sym typeface="Gill Sans"/>
              </a:rPr>
              <a:t>Online and Mobile Banking</a:t>
            </a:r>
            <a:endParaRPr b="0" i="0" sz="3375" u="none" cap="none" strike="noStrike">
              <a:solidFill>
                <a:srgbClr val="000000"/>
              </a:solidFill>
              <a:latin typeface="Calibri"/>
              <a:ea typeface="Calibri"/>
              <a:cs typeface="Calibri"/>
              <a:sym typeface="Calibri"/>
            </a:endParaRPr>
          </a:p>
        </p:txBody>
      </p:sp>
      <p:sp>
        <p:nvSpPr>
          <p:cNvPr id="1603" name="Google Shape;1603;p22"/>
          <p:cNvSpPr txBox="1"/>
          <p:nvPr>
            <p:ph idx="1" type="subTitle"/>
          </p:nvPr>
        </p:nvSpPr>
        <p:spPr>
          <a:xfrm>
            <a:off x="1472268" y="1655707"/>
            <a:ext cx="6210802" cy="46077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350"/>
              <a:buNone/>
            </a:pPr>
            <a:r>
              <a:rPr lang="en-US" sz="1350">
                <a:latin typeface="Gill Sans"/>
                <a:ea typeface="Gill Sans"/>
                <a:cs typeface="Gill Sans"/>
                <a:sym typeface="Gill Sans"/>
              </a:rPr>
              <a:t>Learn how to use online &amp; mobile banking securely to improve your financial habits and simplify daily financial tasks.</a:t>
            </a:r>
            <a:endParaRPr/>
          </a:p>
        </p:txBody>
      </p:sp>
      <p:sp>
        <p:nvSpPr>
          <p:cNvPr id="1604" name="Google Shape;1604;p22"/>
          <p:cNvSpPr/>
          <p:nvPr/>
        </p:nvSpPr>
        <p:spPr>
          <a:xfrm>
            <a:off x="1535186" y="1595838"/>
            <a:ext cx="6147884" cy="41419"/>
          </a:xfrm>
          <a:prstGeom prst="flowChartProcess">
            <a:avLst/>
          </a:prstGeom>
          <a:solidFill>
            <a:srgbClr val="7C418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1605" name="Google Shape;1605;p22"/>
          <p:cNvSpPr txBox="1"/>
          <p:nvPr/>
        </p:nvSpPr>
        <p:spPr>
          <a:xfrm>
            <a:off x="1969026" y="5063794"/>
            <a:ext cx="5969151"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Gill Sans"/>
                <a:ea typeface="Gill Sans"/>
                <a:cs typeface="Gill Sans"/>
                <a:sym typeface="Gill Sans"/>
              </a:rPr>
              <a:t>Presented by Kathi Sitek, V.P. Business Development &amp; Certified Financial Coach</a:t>
            </a:r>
            <a:endParaRPr b="0" i="0" sz="1400" u="none" cap="none" strike="noStrike">
              <a:solidFill>
                <a:srgbClr val="000000"/>
              </a:solidFill>
              <a:latin typeface="Arial"/>
              <a:ea typeface="Arial"/>
              <a:cs typeface="Arial"/>
              <a:sym typeface="Arial"/>
            </a:endParaRPr>
          </a:p>
        </p:txBody>
      </p:sp>
      <p:pic>
        <p:nvPicPr>
          <p:cNvPr descr="Logo&#10;&#10;Description automatically generated" id="1606" name="Google Shape;1606;p22"/>
          <p:cNvPicPr preferRelativeResize="0"/>
          <p:nvPr/>
        </p:nvPicPr>
        <p:blipFill rotWithShape="1">
          <a:blip r:embed="rId3">
            <a:alphaModFix/>
          </a:blip>
          <a:srcRect b="0" l="0" r="0" t="0"/>
          <a:stretch/>
        </p:blipFill>
        <p:spPr>
          <a:xfrm>
            <a:off x="7683070" y="5394638"/>
            <a:ext cx="1244914" cy="447168"/>
          </a:xfrm>
          <a:prstGeom prst="rect">
            <a:avLst/>
          </a:prstGeom>
          <a:noFill/>
          <a:ln>
            <a:noFill/>
          </a:ln>
        </p:spPr>
      </p:pic>
      <p:pic>
        <p:nvPicPr>
          <p:cNvPr descr="A person sitting at a desk with a computer and papers&#10;&#10;Description automatically generated with low confidence" id="1607" name="Google Shape;1607;p22"/>
          <p:cNvPicPr preferRelativeResize="0"/>
          <p:nvPr/>
        </p:nvPicPr>
        <p:blipFill rotWithShape="1">
          <a:blip r:embed="rId4">
            <a:alphaModFix/>
          </a:blip>
          <a:srcRect b="0" l="0" r="0" t="0"/>
          <a:stretch/>
        </p:blipFill>
        <p:spPr>
          <a:xfrm>
            <a:off x="2012368" y="2159203"/>
            <a:ext cx="5130601" cy="2716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pic>
        <p:nvPicPr>
          <p:cNvPr descr="Graphical user interface&#10;&#10;Description automatically generated with low confidence" id="1612" name="Google Shape;1612;p23"/>
          <p:cNvPicPr preferRelativeResize="0"/>
          <p:nvPr/>
        </p:nvPicPr>
        <p:blipFill rotWithShape="1">
          <a:blip r:embed="rId3">
            <a:alphaModFix/>
          </a:blip>
          <a:srcRect b="0" l="0" r="0" t="0"/>
          <a:stretch/>
        </p:blipFill>
        <p:spPr>
          <a:xfrm>
            <a:off x="0" y="857250"/>
            <a:ext cx="9144000" cy="51483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pic>
        <p:nvPicPr>
          <p:cNvPr descr="Graphical user interface, application, Word&#10;&#10;Description automatically generated" id="1617" name="Google Shape;1617;p24"/>
          <p:cNvPicPr preferRelativeResize="0"/>
          <p:nvPr/>
        </p:nvPicPr>
        <p:blipFill rotWithShape="1">
          <a:blip r:embed="rId3">
            <a:alphaModFix/>
          </a:blip>
          <a:srcRect b="0" l="0" r="0" t="0"/>
          <a:stretch/>
        </p:blipFill>
        <p:spPr>
          <a:xfrm>
            <a:off x="0" y="857251"/>
            <a:ext cx="9144000" cy="5158460"/>
          </a:xfrm>
          <a:prstGeom prst="rect">
            <a:avLst/>
          </a:prstGeom>
          <a:noFill/>
          <a:ln>
            <a:noFill/>
          </a:ln>
        </p:spPr>
      </p:pic>
      <p:sp>
        <p:nvSpPr>
          <p:cNvPr id="1618" name="Google Shape;1618;p24"/>
          <p:cNvSpPr/>
          <p:nvPr/>
        </p:nvSpPr>
        <p:spPr>
          <a:xfrm>
            <a:off x="314588" y="1102628"/>
            <a:ext cx="4699932" cy="44671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1619" name="Google Shape;1619;p24"/>
          <p:cNvSpPr txBox="1"/>
          <p:nvPr/>
        </p:nvSpPr>
        <p:spPr>
          <a:xfrm>
            <a:off x="241830" y="945920"/>
            <a:ext cx="8408670" cy="603422"/>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rgbClr val="474753"/>
              </a:buClr>
              <a:buSzPts val="2625"/>
              <a:buFont typeface="Gill Sans"/>
              <a:buNone/>
            </a:pPr>
            <a:r>
              <a:rPr b="1" i="0" lang="en-US" sz="2625" u="none" cap="none" strike="noStrike">
                <a:solidFill>
                  <a:srgbClr val="474753"/>
                </a:solidFill>
                <a:latin typeface="Gill Sans"/>
                <a:ea typeface="Gill Sans"/>
                <a:cs typeface="Gill Sans"/>
                <a:sym typeface="Gill Sans"/>
              </a:rPr>
              <a:t>What is online/mobile banking?</a:t>
            </a:r>
            <a:endParaRPr b="0" i="0" sz="2625" u="none" cap="none" strike="noStrike">
              <a:solidFill>
                <a:srgbClr val="000000"/>
              </a:solidFill>
              <a:latin typeface="Calibri"/>
              <a:ea typeface="Calibri"/>
              <a:cs typeface="Calibri"/>
              <a:sym typeface="Calibri"/>
            </a:endParaRPr>
          </a:p>
        </p:txBody>
      </p:sp>
      <p:sp>
        <p:nvSpPr>
          <p:cNvPr id="1620" name="Google Shape;1620;p24"/>
          <p:cNvSpPr/>
          <p:nvPr/>
        </p:nvSpPr>
        <p:spPr>
          <a:xfrm>
            <a:off x="427838" y="2594141"/>
            <a:ext cx="4668474" cy="2315361"/>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1621" name="Google Shape;1621;p24"/>
          <p:cNvSpPr txBox="1"/>
          <p:nvPr/>
        </p:nvSpPr>
        <p:spPr>
          <a:xfrm>
            <a:off x="427838" y="2594141"/>
            <a:ext cx="4064466" cy="18235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75"/>
              <a:buFont typeface="Arial"/>
              <a:buNone/>
            </a:pPr>
            <a:r>
              <a:rPr b="1" i="0" lang="en-US" sz="1875" u="none" cap="none" strike="noStrike">
                <a:solidFill>
                  <a:srgbClr val="474753"/>
                </a:solidFill>
                <a:latin typeface="Gill Sans"/>
                <a:ea typeface="Gill Sans"/>
                <a:cs typeface="Gill Sans"/>
                <a:sym typeface="Gill Sans"/>
              </a:rPr>
              <a:t>Online/mobile banking </a:t>
            </a:r>
            <a:r>
              <a:rPr b="0" i="0" lang="en-US" sz="1875" u="none" cap="none" strike="noStrike">
                <a:solidFill>
                  <a:srgbClr val="474753"/>
                </a:solidFill>
                <a:latin typeface="IBM Plex Sans"/>
                <a:ea typeface="IBM Plex Sans"/>
                <a:cs typeface="IBM Plex Sans"/>
                <a:sym typeface="IBM Plex Sans"/>
              </a:rPr>
              <a:t>is</a:t>
            </a:r>
            <a:r>
              <a:rPr b="0" i="0" lang="en-US" sz="1875" u="none" cap="none" strike="noStrike">
                <a:solidFill>
                  <a:srgbClr val="000000"/>
                </a:solidFill>
                <a:latin typeface="IBM Plex Sans"/>
                <a:ea typeface="IBM Plex Sans"/>
                <a:cs typeface="IBM Plex Sans"/>
                <a:sym typeface="IBM Plex Sans"/>
              </a:rPr>
              <a:t> making financial transactions on a mobile device or computer that you might otherwise conduct in person at a financial institution such as a bank or credit union.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pic>
        <p:nvPicPr>
          <p:cNvPr id="1185" name="Google Shape;1185;g124c4d8019f_1_150"/>
          <p:cNvPicPr preferRelativeResize="0"/>
          <p:nvPr/>
        </p:nvPicPr>
        <p:blipFill rotWithShape="1">
          <a:blip r:embed="rId3">
            <a:alphaModFix/>
          </a:blip>
          <a:srcRect b="0" l="0" r="0" t="0"/>
          <a:stretch/>
        </p:blipFill>
        <p:spPr>
          <a:xfrm>
            <a:off x="0" y="793300"/>
            <a:ext cx="9221126" cy="536757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pic>
        <p:nvPicPr>
          <p:cNvPr descr="Diagram&#10;&#10;Description automatically generated with medium confidence" id="1626" name="Google Shape;1626;p25"/>
          <p:cNvPicPr preferRelativeResize="0"/>
          <p:nvPr/>
        </p:nvPicPr>
        <p:blipFill rotWithShape="1">
          <a:blip r:embed="rId3">
            <a:alphaModFix/>
          </a:blip>
          <a:srcRect b="0" l="0" r="0" t="0"/>
          <a:stretch/>
        </p:blipFill>
        <p:spPr>
          <a:xfrm>
            <a:off x="0" y="857250"/>
            <a:ext cx="9144000" cy="519178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pic>
        <p:nvPicPr>
          <p:cNvPr descr="Diagram&#10;&#10;Description automatically generated" id="1631" name="Google Shape;1631;p26"/>
          <p:cNvPicPr preferRelativeResize="0"/>
          <p:nvPr/>
        </p:nvPicPr>
        <p:blipFill rotWithShape="1">
          <a:blip r:embed="rId3">
            <a:alphaModFix/>
          </a:blip>
          <a:srcRect b="0" l="0" r="0" t="0"/>
          <a:stretch/>
        </p:blipFill>
        <p:spPr>
          <a:xfrm>
            <a:off x="0" y="857250"/>
            <a:ext cx="9144000" cy="514163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pic>
        <p:nvPicPr>
          <p:cNvPr descr="Graphical user interface, application, Word&#10;&#10;Description automatically generated" id="1636" name="Google Shape;1636;p27"/>
          <p:cNvPicPr preferRelativeResize="0"/>
          <p:nvPr/>
        </p:nvPicPr>
        <p:blipFill rotWithShape="1">
          <a:blip r:embed="rId3">
            <a:alphaModFix/>
          </a:blip>
          <a:srcRect b="0" l="0" r="0" t="0"/>
          <a:stretch/>
        </p:blipFill>
        <p:spPr>
          <a:xfrm>
            <a:off x="0" y="857251"/>
            <a:ext cx="9144000" cy="5158460"/>
          </a:xfrm>
          <a:prstGeom prst="rect">
            <a:avLst/>
          </a:prstGeom>
          <a:noFill/>
          <a:ln>
            <a:noFill/>
          </a:ln>
        </p:spPr>
      </p:pic>
      <p:sp>
        <p:nvSpPr>
          <p:cNvPr id="1637" name="Google Shape;1637;p27"/>
          <p:cNvSpPr/>
          <p:nvPr/>
        </p:nvSpPr>
        <p:spPr>
          <a:xfrm>
            <a:off x="314588" y="1102628"/>
            <a:ext cx="4699932" cy="44671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1638" name="Google Shape;1638;p27"/>
          <p:cNvSpPr txBox="1"/>
          <p:nvPr/>
        </p:nvSpPr>
        <p:spPr>
          <a:xfrm>
            <a:off x="241830" y="945920"/>
            <a:ext cx="8408670" cy="603422"/>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rgbClr val="474753"/>
              </a:buClr>
              <a:buSzPts val="2625"/>
              <a:buFont typeface="Gill Sans"/>
              <a:buNone/>
            </a:pPr>
            <a:r>
              <a:rPr b="1" i="0" lang="en-US" sz="2625" u="none" cap="none" strike="noStrike">
                <a:solidFill>
                  <a:srgbClr val="474753"/>
                </a:solidFill>
                <a:latin typeface="Gill Sans"/>
                <a:ea typeface="Gill Sans"/>
                <a:cs typeface="Gill Sans"/>
                <a:sym typeface="Gill Sans"/>
              </a:rPr>
              <a:t>Why use mobile &amp; online banking?</a:t>
            </a:r>
            <a:endParaRPr b="0" i="0" sz="2625" u="none" cap="none" strike="noStrike">
              <a:solidFill>
                <a:srgbClr val="000000"/>
              </a:solidFill>
              <a:latin typeface="Calibri"/>
              <a:ea typeface="Calibri"/>
              <a:cs typeface="Calibri"/>
              <a:sym typeface="Calibri"/>
            </a:endParaRPr>
          </a:p>
        </p:txBody>
      </p:sp>
      <p:sp>
        <p:nvSpPr>
          <p:cNvPr id="1639" name="Google Shape;1639;p27"/>
          <p:cNvSpPr/>
          <p:nvPr/>
        </p:nvSpPr>
        <p:spPr>
          <a:xfrm>
            <a:off x="440422" y="2316935"/>
            <a:ext cx="4517472" cy="268657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1640" name="Google Shape;1640;p27"/>
          <p:cNvSpPr txBox="1"/>
          <p:nvPr/>
        </p:nvSpPr>
        <p:spPr>
          <a:xfrm>
            <a:off x="440422" y="2316935"/>
            <a:ext cx="4762850" cy="2397154"/>
          </a:xfrm>
          <a:prstGeom prst="rect">
            <a:avLst/>
          </a:prstGeom>
          <a:noFill/>
          <a:ln>
            <a:noFill/>
          </a:ln>
        </p:spPr>
        <p:txBody>
          <a:bodyPr anchorCtr="0" anchor="t" bIns="45700" lIns="91425" spcFirstLastPara="1" rIns="91425" wrap="square" tIns="45700">
            <a:noAutofit/>
          </a:bodyPr>
          <a:lstStyle/>
          <a:p>
            <a:pPr indent="-171450" lvl="0" marL="171450" marR="0" rtl="0" algn="l">
              <a:lnSpc>
                <a:spcPct val="90000"/>
              </a:lnSpc>
              <a:spcBef>
                <a:spcPts val="0"/>
              </a:spcBef>
              <a:spcAft>
                <a:spcPts val="0"/>
              </a:spcAft>
              <a:buClr>
                <a:srgbClr val="474753"/>
              </a:buClr>
              <a:buSzPts val="1200"/>
              <a:buFont typeface="Arial"/>
              <a:buChar char="•"/>
            </a:pPr>
            <a:r>
              <a:rPr b="1" i="0" lang="en-US" sz="1200" u="none" cap="none" strike="noStrike">
                <a:solidFill>
                  <a:srgbClr val="474753"/>
                </a:solidFill>
                <a:latin typeface="Gill Sans"/>
                <a:ea typeface="Gill Sans"/>
                <a:cs typeface="Gill Sans"/>
                <a:sym typeface="Gill Sans"/>
              </a:rPr>
              <a:t>It’s simple, flexible, and convenient. </a:t>
            </a:r>
            <a:r>
              <a:rPr b="0" i="0" lang="en-US" sz="1200" u="none" cap="none" strike="noStrike">
                <a:solidFill>
                  <a:srgbClr val="000000"/>
                </a:solidFill>
                <a:latin typeface="IBM Plex Sans"/>
                <a:ea typeface="IBM Plex Sans"/>
                <a:cs typeface="IBM Plex Sans"/>
                <a:sym typeface="IBM Plex Sans"/>
              </a:rPr>
              <a:t>You can access your bank information, transfer money and make payments wherever you have an internet connection — even on Sundays and holidays when financial institutions are typically closed.</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rgbClr val="474753"/>
              </a:buClr>
              <a:buSzPts val="1200"/>
              <a:buFont typeface="Arial"/>
              <a:buChar char="•"/>
            </a:pPr>
            <a:r>
              <a:rPr b="1" i="0" lang="en-US" sz="1200" u="none" cap="none" strike="noStrike">
                <a:solidFill>
                  <a:srgbClr val="474753"/>
                </a:solidFill>
                <a:latin typeface="Gill Sans"/>
                <a:ea typeface="Gill Sans"/>
                <a:cs typeface="Gill Sans"/>
                <a:sym typeface="Gill Sans"/>
              </a:rPr>
              <a:t>It’s secure. </a:t>
            </a:r>
            <a:r>
              <a:rPr b="0" i="0" lang="en-US" sz="1200" u="none" cap="none" strike="noStrike">
                <a:solidFill>
                  <a:srgbClr val="000000"/>
                </a:solidFill>
                <a:latin typeface="IBM Plex Sans"/>
                <a:ea typeface="IBM Plex Sans"/>
                <a:cs typeface="IBM Plex Sans"/>
                <a:sym typeface="IBM Plex Sans"/>
              </a:rPr>
              <a:t>Online and mobile banking may be more secure than carrying around credit or debit cards, which have account numbers and magnetic strips on them, making it easier for them to be stolen or compromised. </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rgbClr val="474753"/>
              </a:buClr>
              <a:buSzPts val="1200"/>
              <a:buFont typeface="Arial"/>
              <a:buChar char="•"/>
            </a:pPr>
            <a:r>
              <a:rPr b="1" i="0" lang="en-US" sz="1200" u="none" cap="none" strike="noStrike">
                <a:solidFill>
                  <a:srgbClr val="474753"/>
                </a:solidFill>
                <a:latin typeface="Gill Sans"/>
                <a:ea typeface="Gill Sans"/>
                <a:cs typeface="Gill Sans"/>
                <a:sym typeface="Gill Sans"/>
              </a:rPr>
              <a:t>It can improve your ability to monitor your finances. </a:t>
            </a:r>
            <a:r>
              <a:rPr b="0" i="0" lang="en-US" sz="1200" u="none" cap="none" strike="noStrike">
                <a:solidFill>
                  <a:srgbClr val="000000"/>
                </a:solidFill>
                <a:latin typeface="IBM Plex Sans"/>
                <a:ea typeface="IBM Plex Sans"/>
                <a:cs typeface="IBM Plex Sans"/>
                <a:sym typeface="IBM Plex Sans"/>
              </a:rPr>
              <a:t>By checking your account balances or available credit in real time, you can avoid spending more than your available balance, which may result in pricey overdraft fees. </a:t>
            </a:r>
            <a:endParaRPr b="0" i="0" sz="1200" u="none" cap="none" strike="noStrike">
              <a:solidFill>
                <a:srgbClr val="000000"/>
              </a:solidFill>
              <a:latin typeface="Gill Sans"/>
              <a:ea typeface="Gill Sans"/>
              <a:cs typeface="Gill Sans"/>
              <a:sym typeface="Gill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pic>
        <p:nvPicPr>
          <p:cNvPr descr="Diagram&#10;&#10;Description automatically generated" id="1645" name="Google Shape;1645;p28"/>
          <p:cNvPicPr preferRelativeResize="0"/>
          <p:nvPr/>
        </p:nvPicPr>
        <p:blipFill rotWithShape="1">
          <a:blip r:embed="rId3">
            <a:alphaModFix/>
          </a:blip>
          <a:srcRect b="0" l="0" r="0" t="0"/>
          <a:stretch/>
        </p:blipFill>
        <p:spPr>
          <a:xfrm>
            <a:off x="0" y="857250"/>
            <a:ext cx="9157353"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pic>
        <p:nvPicPr>
          <p:cNvPr descr="Diagram&#10;&#10;Description automatically generated" id="1650" name="Google Shape;1650;p29"/>
          <p:cNvPicPr preferRelativeResize="0"/>
          <p:nvPr/>
        </p:nvPicPr>
        <p:blipFill rotWithShape="1">
          <a:blip r:embed="rId3">
            <a:alphaModFix/>
          </a:blip>
          <a:srcRect b="0" l="0" r="0" t="0"/>
          <a:stretch/>
        </p:blipFill>
        <p:spPr>
          <a:xfrm>
            <a:off x="0" y="857250"/>
            <a:ext cx="9129415"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pic>
        <p:nvPicPr>
          <p:cNvPr descr="Graphical user interface, text, application, letter&#10;&#10;Description automatically generated" id="1655" name="Google Shape;1655;p30"/>
          <p:cNvPicPr preferRelativeResize="0"/>
          <p:nvPr/>
        </p:nvPicPr>
        <p:blipFill rotWithShape="1">
          <a:blip r:embed="rId3">
            <a:alphaModFix/>
          </a:blip>
          <a:srcRect b="0" l="0" r="0" t="0"/>
          <a:stretch/>
        </p:blipFill>
        <p:spPr>
          <a:xfrm>
            <a:off x="0" y="857250"/>
            <a:ext cx="9153283"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9" name="Shape 1659"/>
        <p:cNvGrpSpPr/>
        <p:nvPr/>
      </p:nvGrpSpPr>
      <p:grpSpPr>
        <a:xfrm>
          <a:off x="0" y="0"/>
          <a:ext cx="0" cy="0"/>
          <a:chOff x="0" y="0"/>
          <a:chExt cx="0" cy="0"/>
        </a:xfrm>
      </p:grpSpPr>
      <p:pic>
        <p:nvPicPr>
          <p:cNvPr descr="Diagram&#10;&#10;Description automatically generated" id="1660" name="Google Shape;1660;p31"/>
          <p:cNvPicPr preferRelativeResize="0"/>
          <p:nvPr/>
        </p:nvPicPr>
        <p:blipFill rotWithShape="1">
          <a:blip r:embed="rId3">
            <a:alphaModFix/>
          </a:blip>
          <a:srcRect b="0" l="0" r="0" t="0"/>
          <a:stretch/>
        </p:blipFill>
        <p:spPr>
          <a:xfrm>
            <a:off x="0" y="857250"/>
            <a:ext cx="9144000" cy="516367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pic>
        <p:nvPicPr>
          <p:cNvPr descr="Graphical user interface, application&#10;&#10;Description automatically generated" id="1665" name="Google Shape;1665;p32"/>
          <p:cNvPicPr preferRelativeResize="0"/>
          <p:nvPr/>
        </p:nvPicPr>
        <p:blipFill rotWithShape="1">
          <a:blip r:embed="rId3">
            <a:alphaModFix/>
          </a:blip>
          <a:srcRect b="0" l="0" r="0" t="0"/>
          <a:stretch/>
        </p:blipFill>
        <p:spPr>
          <a:xfrm>
            <a:off x="0" y="857250"/>
            <a:ext cx="9144000" cy="515171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pic>
        <p:nvPicPr>
          <p:cNvPr descr="Graphical user interface, application, Word&#10;&#10;Description automatically generated" id="1670" name="Google Shape;1670;p33"/>
          <p:cNvPicPr preferRelativeResize="0"/>
          <p:nvPr/>
        </p:nvPicPr>
        <p:blipFill rotWithShape="1">
          <a:blip r:embed="rId3">
            <a:alphaModFix/>
          </a:blip>
          <a:srcRect b="0" l="0" r="0" t="0"/>
          <a:stretch/>
        </p:blipFill>
        <p:spPr>
          <a:xfrm>
            <a:off x="0" y="857251"/>
            <a:ext cx="9144000" cy="5158460"/>
          </a:xfrm>
          <a:prstGeom prst="rect">
            <a:avLst/>
          </a:prstGeom>
          <a:noFill/>
          <a:ln>
            <a:noFill/>
          </a:ln>
        </p:spPr>
      </p:pic>
      <p:sp>
        <p:nvSpPr>
          <p:cNvPr id="1671" name="Google Shape;1671;p33"/>
          <p:cNvSpPr/>
          <p:nvPr/>
        </p:nvSpPr>
        <p:spPr>
          <a:xfrm>
            <a:off x="314588" y="1102628"/>
            <a:ext cx="4699932" cy="44671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1672" name="Google Shape;1672;p33"/>
          <p:cNvSpPr txBox="1"/>
          <p:nvPr/>
        </p:nvSpPr>
        <p:spPr>
          <a:xfrm>
            <a:off x="241830" y="945920"/>
            <a:ext cx="8408670" cy="603422"/>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rgbClr val="474753"/>
              </a:buClr>
              <a:buSzPts val="2625"/>
              <a:buFont typeface="Gill Sans"/>
              <a:buNone/>
            </a:pPr>
            <a:r>
              <a:rPr b="1" i="0" lang="en-US" sz="2625" u="none" cap="none" strike="noStrike">
                <a:solidFill>
                  <a:srgbClr val="474753"/>
                </a:solidFill>
                <a:latin typeface="Gill Sans"/>
                <a:ea typeface="Gill Sans"/>
                <a:cs typeface="Gill Sans"/>
                <a:sym typeface="Gill Sans"/>
              </a:rPr>
              <a:t>6 Best Practices For Staying Secure</a:t>
            </a:r>
            <a:endParaRPr b="0" i="0" sz="2625" u="none" cap="none" strike="noStrike">
              <a:solidFill>
                <a:srgbClr val="000000"/>
              </a:solidFill>
              <a:latin typeface="Calibri"/>
              <a:ea typeface="Calibri"/>
              <a:cs typeface="Calibri"/>
              <a:sym typeface="Calibri"/>
            </a:endParaRPr>
          </a:p>
        </p:txBody>
      </p:sp>
      <p:sp>
        <p:nvSpPr>
          <p:cNvPr id="1673" name="Google Shape;1673;p33"/>
          <p:cNvSpPr/>
          <p:nvPr/>
        </p:nvSpPr>
        <p:spPr>
          <a:xfrm>
            <a:off x="440422" y="2316935"/>
            <a:ext cx="4517472" cy="268657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1674" name="Google Shape;1674;p33"/>
          <p:cNvSpPr txBox="1"/>
          <p:nvPr/>
        </p:nvSpPr>
        <p:spPr>
          <a:xfrm>
            <a:off x="440422" y="1805730"/>
            <a:ext cx="4762850" cy="3708983"/>
          </a:xfrm>
          <a:prstGeom prst="rect">
            <a:avLst/>
          </a:prstGeom>
          <a:noFill/>
          <a:ln>
            <a:noFill/>
          </a:ln>
        </p:spPr>
        <p:txBody>
          <a:bodyPr anchorCtr="0" anchor="t" bIns="45700" lIns="91425" spcFirstLastPara="1" rIns="91425" wrap="square" tIns="45700">
            <a:noAutofit/>
          </a:bodyPr>
          <a:lstStyle/>
          <a:p>
            <a:pPr indent="-171450" lvl="0" marL="171450" marR="0" rtl="0" algn="l">
              <a:lnSpc>
                <a:spcPct val="90000"/>
              </a:lnSpc>
              <a:spcBef>
                <a:spcPts val="0"/>
              </a:spcBef>
              <a:spcAft>
                <a:spcPts val="0"/>
              </a:spcAft>
              <a:buClr>
                <a:srgbClr val="474753"/>
              </a:buClr>
              <a:buSzPts val="1200"/>
              <a:buFont typeface="Arial"/>
              <a:buChar char="•"/>
            </a:pPr>
            <a:r>
              <a:rPr b="1" i="0" lang="en-US" sz="1200" u="none" cap="none" strike="noStrike">
                <a:solidFill>
                  <a:srgbClr val="474753"/>
                </a:solidFill>
                <a:latin typeface="Gill Sans"/>
                <a:ea typeface="Gill Sans"/>
                <a:cs typeface="Gill Sans"/>
                <a:sym typeface="Gill Sans"/>
              </a:rPr>
              <a:t>Use a strong password and keep it secret. </a:t>
            </a:r>
            <a:r>
              <a:rPr b="0" i="0" lang="en-US" sz="1200" u="none" cap="none" strike="noStrike">
                <a:solidFill>
                  <a:srgbClr val="000000"/>
                </a:solidFill>
                <a:latin typeface="IBM Plex Sans"/>
                <a:ea typeface="IBM Plex Sans"/>
                <a:cs typeface="IBM Plex Sans"/>
                <a:sym typeface="IBM Plex Sans"/>
              </a:rPr>
              <a:t>If you use a mobile banking app on your mobile device, use a different, secure password for your banking app that the one you use for your phone’s device lock.</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rgbClr val="474753"/>
              </a:buClr>
              <a:buSzPts val="1200"/>
              <a:buFont typeface="Arial"/>
              <a:buChar char="•"/>
            </a:pPr>
            <a:r>
              <a:rPr b="1" i="0" lang="en-US" sz="1200" u="none" cap="none" strike="noStrike">
                <a:solidFill>
                  <a:srgbClr val="474753"/>
                </a:solidFill>
                <a:latin typeface="Gill Sans"/>
                <a:ea typeface="Gill Sans"/>
                <a:cs typeface="Gill Sans"/>
                <a:sym typeface="Gill Sans"/>
              </a:rPr>
              <a:t>Always use a secure internet connection. </a:t>
            </a:r>
            <a:r>
              <a:rPr b="0" i="0" lang="en-US" sz="1200" u="none" cap="none" strike="noStrike">
                <a:solidFill>
                  <a:srgbClr val="000000"/>
                </a:solidFill>
                <a:latin typeface="IBM Plex Sans"/>
                <a:ea typeface="IBM Plex Sans"/>
                <a:cs typeface="IBM Plex Sans"/>
                <a:sym typeface="IBM Plex Sans"/>
              </a:rPr>
              <a:t>Websites using SSL (Secure Lock Layer encryption) always show a web address that starts with </a:t>
            </a:r>
            <a:r>
              <a:rPr b="0" i="0" lang="en-US" sz="1200" u="sng" cap="none" strike="noStrike">
                <a:solidFill>
                  <a:srgbClr val="000000"/>
                </a:solidFill>
                <a:latin typeface="IBM Plex Sans"/>
                <a:ea typeface="IBM Plex Sans"/>
                <a:cs typeface="IBM Plex Sans"/>
                <a:sym typeface="IBM Plex Sans"/>
                <a:hlinkClick r:id="rId4">
                  <a:extLst>
                    <a:ext uri="{A12FA001-AC4F-418D-AE19-62706E023703}">
                      <ahyp:hlinkClr val="tx"/>
                    </a:ext>
                  </a:extLst>
                </a:hlinkClick>
              </a:rPr>
              <a:t>https://</a:t>
            </a:r>
            <a:r>
              <a:rPr b="0" i="0" lang="en-US" sz="1200" u="none" cap="none" strike="noStrike">
                <a:solidFill>
                  <a:srgbClr val="000000"/>
                </a:solidFill>
                <a:latin typeface="IBM Plex Sans"/>
                <a:ea typeface="IBM Plex Sans"/>
                <a:cs typeface="IBM Plex Sans"/>
                <a:sym typeface="IBM Plex Sans"/>
              </a:rPr>
              <a:t> which indicates that you are on a secure site.</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rgbClr val="474753"/>
              </a:buClr>
              <a:buSzPts val="1200"/>
              <a:buFont typeface="Arial"/>
              <a:buChar char="•"/>
            </a:pPr>
            <a:r>
              <a:rPr b="1" i="0" lang="en-US" sz="1200" u="none" cap="none" strike="noStrike">
                <a:solidFill>
                  <a:srgbClr val="474753"/>
                </a:solidFill>
                <a:latin typeface="Gill Sans"/>
                <a:ea typeface="Gill Sans"/>
                <a:cs typeface="Gill Sans"/>
                <a:sym typeface="Gill Sans"/>
              </a:rPr>
              <a:t>Verify who you are communicating with. </a:t>
            </a:r>
            <a:r>
              <a:rPr b="0" i="0" lang="en-US" sz="1200" u="none" cap="none" strike="noStrike">
                <a:solidFill>
                  <a:srgbClr val="000000"/>
                </a:solidFill>
                <a:latin typeface="IBM Plex Sans"/>
                <a:ea typeface="IBM Plex Sans"/>
                <a:cs typeface="IBM Plex Sans"/>
                <a:sym typeface="IBM Plex Sans"/>
              </a:rPr>
              <a:t>If someone contacts you online and claims to work for your financial institution, contact your financial institution directly to be sure the person is actually a representative. </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rgbClr val="474753"/>
              </a:buClr>
              <a:buSzPts val="1200"/>
              <a:buFont typeface="Arial"/>
              <a:buChar char="•"/>
            </a:pPr>
            <a:r>
              <a:rPr b="1" i="0" lang="en-US" sz="1200" u="none" cap="none" strike="noStrike">
                <a:solidFill>
                  <a:srgbClr val="474753"/>
                </a:solidFill>
                <a:latin typeface="Gill Sans"/>
                <a:ea typeface="Gill Sans"/>
                <a:cs typeface="Gill Sans"/>
                <a:sym typeface="Gill Sans"/>
              </a:rPr>
              <a:t>Download from a trusted source. </a:t>
            </a:r>
            <a:r>
              <a:rPr b="0" i="0" lang="en-US" sz="1200" u="none" cap="none" strike="noStrike">
                <a:solidFill>
                  <a:srgbClr val="000000"/>
                </a:solidFill>
                <a:latin typeface="IBM Plex Sans"/>
                <a:ea typeface="IBM Plex Sans"/>
                <a:cs typeface="IBM Plex Sans"/>
                <a:sym typeface="IBM Plex Sans"/>
              </a:rPr>
              <a:t>Downloading mobile banking apps from reputable sources, such as your bank’s website or a valid app marketplace. </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rgbClr val="474753"/>
              </a:buClr>
              <a:buSzPts val="1200"/>
              <a:buFont typeface="Arial"/>
              <a:buChar char="•"/>
            </a:pPr>
            <a:r>
              <a:rPr b="1" i="0" lang="en-US" sz="1200" u="none" cap="none" strike="noStrike">
                <a:solidFill>
                  <a:srgbClr val="474753"/>
                </a:solidFill>
                <a:latin typeface="Gill Sans"/>
                <a:ea typeface="Gill Sans"/>
                <a:cs typeface="Gill Sans"/>
                <a:sym typeface="Gill Sans"/>
              </a:rPr>
              <a:t>Regularly monitor your accounts and transactions. </a:t>
            </a:r>
            <a:r>
              <a:rPr b="0" i="0" lang="en-US" sz="1200" u="none" cap="none" strike="noStrike">
                <a:solidFill>
                  <a:srgbClr val="000000"/>
                </a:solidFill>
                <a:latin typeface="IBM Plex Sans"/>
                <a:ea typeface="IBM Plex Sans"/>
                <a:cs typeface="IBM Plex Sans"/>
                <a:sym typeface="IBM Plex Sans"/>
              </a:rPr>
              <a:t>This way you can sport and report fraud to your bank right away. </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rgbClr val="474753"/>
              </a:buClr>
              <a:buSzPts val="1200"/>
              <a:buFont typeface="Arial"/>
              <a:buChar char="•"/>
            </a:pPr>
            <a:r>
              <a:rPr b="1" i="0" lang="en-US" sz="1200" u="none" cap="none" strike="noStrike">
                <a:solidFill>
                  <a:srgbClr val="474753"/>
                </a:solidFill>
                <a:latin typeface="Gill Sans"/>
                <a:ea typeface="Gill Sans"/>
                <a:cs typeface="Gill Sans"/>
                <a:sym typeface="Gill Sans"/>
              </a:rPr>
              <a:t>Don’t forget to log out. </a:t>
            </a:r>
            <a:r>
              <a:rPr b="0" i="0" lang="en-US" sz="1200" u="none" cap="none" strike="noStrike">
                <a:solidFill>
                  <a:srgbClr val="000000"/>
                </a:solidFill>
                <a:latin typeface="IBM Plex Sans"/>
                <a:ea typeface="IBM Plex Sans"/>
                <a:cs typeface="IBM Plex Sans"/>
                <a:sym typeface="IBM Plex Sans"/>
              </a:rPr>
              <a:t>Log out of all bank websites if you check your accounts on a public computer. </a:t>
            </a:r>
            <a:endParaRPr b="0" i="0" sz="1400" u="none" cap="none" strike="noStrike">
              <a:solidFill>
                <a:srgbClr val="000000"/>
              </a:solidFill>
              <a:latin typeface="Arial"/>
              <a:ea typeface="Arial"/>
              <a:cs typeface="Arial"/>
              <a:sym typeface="Arial"/>
            </a:endParaRPr>
          </a:p>
          <a:p>
            <a:pPr indent="-95250" lvl="0" marL="171450" marR="0" rtl="0" algn="l">
              <a:lnSpc>
                <a:spcPct val="90000"/>
              </a:lnSpc>
              <a:spcBef>
                <a:spcPts val="750"/>
              </a:spcBef>
              <a:spcAft>
                <a:spcPts val="0"/>
              </a:spcAft>
              <a:buClr>
                <a:schemeClr val="dk1"/>
              </a:buClr>
              <a:buSzPts val="1200"/>
              <a:buFont typeface="Arial"/>
              <a:buNone/>
            </a:pPr>
            <a:r>
              <a:t/>
            </a:r>
            <a:endParaRPr b="0" i="0" sz="1200" u="none" cap="none" strike="noStrike">
              <a:solidFill>
                <a:srgbClr val="000000"/>
              </a:solidFill>
              <a:latin typeface="Gill Sans"/>
              <a:ea typeface="Gill Sans"/>
              <a:cs typeface="Gill Sans"/>
              <a:sym typeface="Gill Sans"/>
            </a:endParaRPr>
          </a:p>
          <a:p>
            <a:pPr indent="-95250" lvl="0" marL="171450" marR="0" rtl="0" algn="l">
              <a:lnSpc>
                <a:spcPct val="90000"/>
              </a:lnSpc>
              <a:spcBef>
                <a:spcPts val="750"/>
              </a:spcBef>
              <a:spcAft>
                <a:spcPts val="0"/>
              </a:spcAft>
              <a:buClr>
                <a:schemeClr val="dk1"/>
              </a:buClr>
              <a:buSzPts val="1200"/>
              <a:buFont typeface="Arial"/>
              <a:buNone/>
            </a:pPr>
            <a:r>
              <a:t/>
            </a:r>
            <a:endParaRPr b="0" i="0" sz="1200" u="none" cap="none" strike="noStrike">
              <a:solidFill>
                <a:srgbClr val="000000"/>
              </a:solidFill>
              <a:latin typeface="Gill Sans"/>
              <a:ea typeface="Gill Sans"/>
              <a:cs typeface="Gill Sans"/>
              <a:sym typeface="Gill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pic>
        <p:nvPicPr>
          <p:cNvPr descr="Graphical user interface&#10;&#10;Description automatically generated" id="1679" name="Google Shape;1679;p34"/>
          <p:cNvPicPr preferRelativeResize="0"/>
          <p:nvPr/>
        </p:nvPicPr>
        <p:blipFill rotWithShape="1">
          <a:blip r:embed="rId3">
            <a:alphaModFix/>
          </a:blip>
          <a:srcRect b="0" l="0" r="0" t="0"/>
          <a:stretch/>
        </p:blipFill>
        <p:spPr>
          <a:xfrm>
            <a:off x="0" y="857250"/>
            <a:ext cx="9144000" cy="51438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3"/>
          <p:cNvSpPr txBox="1"/>
          <p:nvPr>
            <p:ph idx="2" type="body"/>
          </p:nvPr>
        </p:nvSpPr>
        <p:spPr>
          <a:xfrm>
            <a:off x="467623" y="914400"/>
            <a:ext cx="8229600" cy="52387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2"/>
              </a:buClr>
              <a:buSzPts val="3200"/>
              <a:buNone/>
            </a:pPr>
            <a:r>
              <a:rPr b="1" lang="en-US"/>
              <a:t>EVENT SPONSORS</a:t>
            </a:r>
            <a:endParaRPr/>
          </a:p>
        </p:txBody>
      </p:sp>
      <p:sp>
        <p:nvSpPr>
          <p:cNvPr id="1195" name="Google Shape;1195;p3"/>
          <p:cNvSpPr txBox="1"/>
          <p:nvPr>
            <p:ph idx="3" type="body"/>
          </p:nvPr>
        </p:nvSpPr>
        <p:spPr>
          <a:xfrm>
            <a:off x="304800" y="1600200"/>
            <a:ext cx="8248650" cy="5238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2000"/>
              <a:buFont typeface="Arial"/>
              <a:buNone/>
            </a:pPr>
            <a:r>
              <a:rPr b="1" lang="en-US" sz="2000">
                <a:solidFill>
                  <a:srgbClr val="3F3F3F"/>
                </a:solidFill>
                <a:latin typeface="Arial"/>
                <a:ea typeface="Arial"/>
                <a:cs typeface="Arial"/>
                <a:sym typeface="Arial"/>
              </a:rPr>
              <a:t>Special Thanks to our event sponsors:</a:t>
            </a:r>
            <a:endParaRPr/>
          </a:p>
          <a:p>
            <a:pPr indent="0" lvl="0" marL="0" marR="0" rtl="0" algn="l">
              <a:lnSpc>
                <a:spcPct val="100000"/>
              </a:lnSpc>
              <a:spcBef>
                <a:spcPts val="0"/>
              </a:spcBef>
              <a:spcAft>
                <a:spcPts val="0"/>
              </a:spcAft>
              <a:buClr>
                <a:schemeClr val="dk1"/>
              </a:buClr>
              <a:buSzPts val="3200"/>
              <a:buFont typeface="Calibri"/>
              <a:buNone/>
            </a:pPr>
            <a:r>
              <a:t/>
            </a:r>
            <a:endParaRPr/>
          </a:p>
        </p:txBody>
      </p:sp>
      <p:sp>
        <p:nvSpPr>
          <p:cNvPr id="1196" name="Google Shape;1196;p3"/>
          <p:cNvSpPr txBox="1"/>
          <p:nvPr>
            <p:ph idx="1" type="body"/>
          </p:nvPr>
        </p:nvSpPr>
        <p:spPr>
          <a:xfrm>
            <a:off x="304800" y="2133600"/>
            <a:ext cx="7965986" cy="2474764"/>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Clr>
                <a:srgbClr val="3F3F3F"/>
              </a:buClr>
              <a:buSzPts val="2400"/>
              <a:buChar char="•"/>
            </a:pPr>
            <a:r>
              <a:rPr lang="en-US" sz="2400">
                <a:solidFill>
                  <a:srgbClr val="3F3F3F"/>
                </a:solidFill>
              </a:rPr>
              <a:t>Elder Law of Michigan</a:t>
            </a:r>
            <a:endParaRPr/>
          </a:p>
          <a:p>
            <a:pPr indent="-457200" lvl="0" marL="457200" rtl="0" algn="l">
              <a:lnSpc>
                <a:spcPct val="100000"/>
              </a:lnSpc>
              <a:spcBef>
                <a:spcPts val="2400"/>
              </a:spcBef>
              <a:spcAft>
                <a:spcPts val="0"/>
              </a:spcAft>
              <a:buClr>
                <a:srgbClr val="3F3F3F"/>
              </a:buClr>
              <a:buSzPts val="2400"/>
              <a:buChar char="•"/>
            </a:pPr>
            <a:r>
              <a:rPr lang="en-US" sz="2400">
                <a:solidFill>
                  <a:srgbClr val="3F3F3F"/>
                </a:solidFill>
              </a:rPr>
              <a:t>Detroit Area Agency on Aging</a:t>
            </a:r>
            <a:endParaRPr/>
          </a:p>
          <a:p>
            <a:pPr indent="-457200" lvl="0" marL="457200" rtl="0" algn="l">
              <a:lnSpc>
                <a:spcPct val="100000"/>
              </a:lnSpc>
              <a:spcBef>
                <a:spcPts val="2400"/>
              </a:spcBef>
              <a:spcAft>
                <a:spcPts val="0"/>
              </a:spcAft>
              <a:buClr>
                <a:srgbClr val="3F3F3F"/>
              </a:buClr>
              <a:buSzPts val="2400"/>
              <a:buChar char="•"/>
            </a:pPr>
            <a:r>
              <a:rPr lang="en-US" sz="2400">
                <a:solidFill>
                  <a:srgbClr val="3F3F3F"/>
                </a:solidFill>
              </a:rPr>
              <a:t>Association of Chinese Americans</a:t>
            </a:r>
            <a:endParaRPr/>
          </a:p>
          <a:p>
            <a:pPr indent="-457200" lvl="0" marL="457200" rtl="0" algn="l">
              <a:lnSpc>
                <a:spcPct val="100000"/>
              </a:lnSpc>
              <a:spcBef>
                <a:spcPts val="2400"/>
              </a:spcBef>
              <a:spcAft>
                <a:spcPts val="0"/>
              </a:spcAft>
              <a:buClr>
                <a:srgbClr val="3F3F3F"/>
              </a:buClr>
              <a:buSzPts val="2400"/>
              <a:buChar char="•"/>
            </a:pPr>
            <a:r>
              <a:rPr lang="en-US" sz="2400">
                <a:solidFill>
                  <a:srgbClr val="3F3F3F"/>
                </a:solidFill>
              </a:rPr>
              <a:t>SRC Benefits Access Committee</a:t>
            </a:r>
            <a:endParaRPr/>
          </a:p>
        </p:txBody>
      </p:sp>
      <p:sp>
        <p:nvSpPr>
          <p:cNvPr id="1197" name="Google Shape;1197;p3"/>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198" name="Google Shape;1198;p3"/>
          <p:cNvSpPr txBox="1"/>
          <p:nvPr/>
        </p:nvSpPr>
        <p:spPr>
          <a:xfrm>
            <a:off x="7086600" y="6019800"/>
            <a:ext cx="1905000"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199" name="Google Shape;1199;p3"/>
          <p:cNvPicPr preferRelativeResize="0"/>
          <p:nvPr/>
        </p:nvPicPr>
        <p:blipFill rotWithShape="1">
          <a:blip r:embed="rId3">
            <a:alphaModFix/>
          </a:blip>
          <a:srcRect b="0" l="0" r="0" t="0"/>
          <a:stretch/>
        </p:blipFill>
        <p:spPr>
          <a:xfrm>
            <a:off x="4858891" y="5975843"/>
            <a:ext cx="990600" cy="734243"/>
          </a:xfrm>
          <a:prstGeom prst="rect">
            <a:avLst/>
          </a:prstGeom>
          <a:noFill/>
          <a:ln>
            <a:noFill/>
          </a:ln>
        </p:spPr>
      </p:pic>
      <p:pic>
        <p:nvPicPr>
          <p:cNvPr id="1200" name="Google Shape;1200;p3"/>
          <p:cNvPicPr preferRelativeResize="0"/>
          <p:nvPr/>
        </p:nvPicPr>
        <p:blipFill rotWithShape="1">
          <a:blip r:embed="rId4">
            <a:alphaModFix/>
          </a:blip>
          <a:srcRect b="0" l="0" r="0" t="0"/>
          <a:stretch/>
        </p:blipFill>
        <p:spPr>
          <a:xfrm>
            <a:off x="2796766" y="5918151"/>
            <a:ext cx="1570037" cy="715964"/>
          </a:xfrm>
          <a:prstGeom prst="rect">
            <a:avLst/>
          </a:prstGeom>
          <a:noFill/>
          <a:ln>
            <a:noFill/>
          </a:ln>
        </p:spPr>
      </p:pic>
      <p:pic>
        <p:nvPicPr>
          <p:cNvPr id="1201" name="Google Shape;1201;p3"/>
          <p:cNvPicPr preferRelativeResize="0"/>
          <p:nvPr/>
        </p:nvPicPr>
        <p:blipFill rotWithShape="1">
          <a:blip r:embed="rId5">
            <a:alphaModFix/>
          </a:blip>
          <a:srcRect b="0" l="0" r="0" t="0"/>
          <a:stretch/>
        </p:blipFill>
        <p:spPr>
          <a:xfrm>
            <a:off x="6341579" y="5900499"/>
            <a:ext cx="990600" cy="784139"/>
          </a:xfrm>
          <a:prstGeom prst="rect">
            <a:avLst/>
          </a:prstGeom>
          <a:noFill/>
          <a:ln>
            <a:noFill/>
          </a:ln>
        </p:spPr>
      </p:pic>
      <p:pic>
        <p:nvPicPr>
          <p:cNvPr id="1202" name="Google Shape;1202;p3"/>
          <p:cNvPicPr preferRelativeResize="0"/>
          <p:nvPr/>
        </p:nvPicPr>
        <p:blipFill rotWithShape="1">
          <a:blip r:embed="rId6">
            <a:alphaModFix/>
          </a:blip>
          <a:srcRect b="0" l="0" r="0" t="0"/>
          <a:stretch/>
        </p:blipFill>
        <p:spPr>
          <a:xfrm>
            <a:off x="1675627" y="6026426"/>
            <a:ext cx="763545" cy="658212"/>
          </a:xfrm>
          <a:prstGeom prst="rect">
            <a:avLst/>
          </a:prstGeom>
          <a:noFill/>
          <a:ln>
            <a:noFill/>
          </a:ln>
        </p:spPr>
      </p:pic>
      <p:pic>
        <p:nvPicPr>
          <p:cNvPr descr="C:\Users\davisanne\AppData\Local\Microsoft\Windows\INetCache\IE\TTMD5GWQ\benefits[2].jpg" id="1203" name="Google Shape;1203;p3"/>
          <p:cNvPicPr preferRelativeResize="0"/>
          <p:nvPr/>
        </p:nvPicPr>
        <p:blipFill rotWithShape="1">
          <a:blip r:embed="rId7">
            <a:alphaModFix/>
          </a:blip>
          <a:srcRect b="0" l="0" r="0" t="0"/>
          <a:stretch/>
        </p:blipFill>
        <p:spPr>
          <a:xfrm>
            <a:off x="7442156" y="3671959"/>
            <a:ext cx="1479838" cy="1281430"/>
          </a:xfrm>
          <a:prstGeom prst="rect">
            <a:avLst/>
          </a:prstGeom>
          <a:noFill/>
          <a:ln>
            <a:noFill/>
          </a:ln>
        </p:spPr>
      </p:pic>
      <p:pic>
        <p:nvPicPr>
          <p:cNvPr id="1204" name="Google Shape;1204;p3"/>
          <p:cNvPicPr preferRelativeResize="0"/>
          <p:nvPr/>
        </p:nvPicPr>
        <p:blipFill rotWithShape="1">
          <a:blip r:embed="rId8">
            <a:alphaModFix/>
          </a:blip>
          <a:srcRect b="0" l="0" r="0" t="0"/>
          <a:stretch/>
        </p:blipFill>
        <p:spPr>
          <a:xfrm>
            <a:off x="5791200" y="1973413"/>
            <a:ext cx="2914650" cy="1590675"/>
          </a:xfrm>
          <a:prstGeom prst="rect">
            <a:avLst/>
          </a:prstGeom>
          <a:noFill/>
          <a:ln>
            <a:noFill/>
          </a:ln>
        </p:spPr>
      </p:pic>
      <p:sp>
        <p:nvSpPr>
          <p:cNvPr id="1205" name="Google Shape;1205;p3"/>
          <p:cNvSpPr txBox="1"/>
          <p:nvPr/>
        </p:nvSpPr>
        <p:spPr>
          <a:xfrm>
            <a:off x="2006644" y="-94467"/>
            <a:ext cx="5435512"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4800"/>
              <a:buFont typeface="Calibri"/>
              <a:buNone/>
            </a:pPr>
            <a:r>
              <a:rPr b="0" i="0" lang="en-US" sz="4800" u="none" cap="none" strike="noStrike">
                <a:solidFill>
                  <a:srgbClr val="002060"/>
                </a:solidFill>
                <a:latin typeface="Calibri"/>
                <a:ea typeface="Calibri"/>
                <a:cs typeface="Calibri"/>
                <a:sym typeface="Calibri"/>
              </a:rPr>
              <a:t>Money Smart Event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206" name="Google Shape;1206;p3"/>
          <p:cNvPicPr preferRelativeResize="0"/>
          <p:nvPr/>
        </p:nvPicPr>
        <p:blipFill rotWithShape="1">
          <a:blip r:embed="rId9">
            <a:alphaModFix/>
          </a:blip>
          <a:srcRect b="0" l="0" r="0" t="0"/>
          <a:stretch/>
        </p:blipFill>
        <p:spPr>
          <a:xfrm>
            <a:off x="5504026" y="3683389"/>
            <a:ext cx="1905000" cy="128788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3" name="Shape 1683"/>
        <p:cNvGrpSpPr/>
        <p:nvPr/>
      </p:nvGrpSpPr>
      <p:grpSpPr>
        <a:xfrm>
          <a:off x="0" y="0"/>
          <a:ext cx="0" cy="0"/>
          <a:chOff x="0" y="0"/>
          <a:chExt cx="0" cy="0"/>
        </a:xfrm>
      </p:grpSpPr>
      <p:pic>
        <p:nvPicPr>
          <p:cNvPr descr="A close up of a logo&#10;&#10;Description automatically generated" id="1684" name="Google Shape;1684;p35"/>
          <p:cNvPicPr preferRelativeResize="0"/>
          <p:nvPr/>
        </p:nvPicPr>
        <p:blipFill rotWithShape="1">
          <a:blip r:embed="rId3">
            <a:alphaModFix/>
          </a:blip>
          <a:srcRect b="0" l="0" r="0" t="0"/>
          <a:stretch/>
        </p:blipFill>
        <p:spPr>
          <a:xfrm>
            <a:off x="1378744" y="1632793"/>
            <a:ext cx="6386513" cy="3592414"/>
          </a:xfrm>
          <a:prstGeom prst="rect">
            <a:avLst/>
          </a:prstGeom>
          <a:noFill/>
          <a:ln>
            <a:noFill/>
          </a:ln>
        </p:spPr>
      </p:pic>
      <p:sp>
        <p:nvSpPr>
          <p:cNvPr id="1685" name="Google Shape;1685;p35"/>
          <p:cNvSpPr txBox="1"/>
          <p:nvPr/>
        </p:nvSpPr>
        <p:spPr>
          <a:xfrm>
            <a:off x="471488" y="1034944"/>
            <a:ext cx="5915025" cy="99417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74753"/>
              </a:buClr>
              <a:buSzPts val="4500"/>
              <a:buFont typeface="Gill Sans"/>
              <a:buNone/>
            </a:pPr>
            <a:r>
              <a:rPr b="1" i="0" lang="en-US" sz="4500" u="none" cap="none" strike="noStrike">
                <a:solidFill>
                  <a:srgbClr val="474753"/>
                </a:solidFill>
                <a:latin typeface="Gill Sans"/>
                <a:ea typeface="Gill Sans"/>
                <a:cs typeface="Gill Sans"/>
                <a:sym typeface="Gill Sans"/>
              </a:rPr>
              <a:t>Questions</a:t>
            </a:r>
            <a:endParaRPr b="0" i="0" sz="4500" u="none" cap="none" strike="noStrike">
              <a:solidFill>
                <a:srgbClr val="000000"/>
              </a:solidFill>
              <a:latin typeface="Calibri"/>
              <a:ea typeface="Calibri"/>
              <a:cs typeface="Calibri"/>
              <a:sym typeface="Calibri"/>
            </a:endParaRPr>
          </a:p>
        </p:txBody>
      </p:sp>
      <p:sp>
        <p:nvSpPr>
          <p:cNvPr id="1686" name="Google Shape;1686;p35"/>
          <p:cNvSpPr/>
          <p:nvPr/>
        </p:nvSpPr>
        <p:spPr>
          <a:xfrm>
            <a:off x="558141" y="1700411"/>
            <a:ext cx="2870860" cy="47729"/>
          </a:xfrm>
          <a:prstGeom prst="flowChartProcess">
            <a:avLst/>
          </a:prstGeom>
          <a:solidFill>
            <a:srgbClr val="7C418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descr="Logo&#10;&#10;Description automatically generated" id="1687" name="Google Shape;1687;p35"/>
          <p:cNvPicPr preferRelativeResize="0"/>
          <p:nvPr/>
        </p:nvPicPr>
        <p:blipFill rotWithShape="1">
          <a:blip r:embed="rId4">
            <a:alphaModFix/>
          </a:blip>
          <a:srcRect b="0" l="0" r="0" t="0"/>
          <a:stretch/>
        </p:blipFill>
        <p:spPr>
          <a:xfrm>
            <a:off x="7765257" y="5375888"/>
            <a:ext cx="1244914" cy="44716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1" name="Shape 1691"/>
        <p:cNvGrpSpPr/>
        <p:nvPr/>
      </p:nvGrpSpPr>
      <p:grpSpPr>
        <a:xfrm>
          <a:off x="0" y="0"/>
          <a:ext cx="0" cy="0"/>
          <a:chOff x="0" y="0"/>
          <a:chExt cx="0" cy="0"/>
        </a:xfrm>
      </p:grpSpPr>
      <p:sp>
        <p:nvSpPr>
          <p:cNvPr id="1692" name="Google Shape;1692;p152"/>
          <p:cNvSpPr txBox="1"/>
          <p:nvPr>
            <p:ph idx="1" type="subTitle"/>
          </p:nvPr>
        </p:nvSpPr>
        <p:spPr>
          <a:xfrm>
            <a:off x="1142997" y="4764684"/>
            <a:ext cx="6858000" cy="73457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56AE7C"/>
              </a:buClr>
              <a:buSzPts val="3600"/>
              <a:buNone/>
            </a:pPr>
            <a:r>
              <a:rPr b="1" lang="en-US">
                <a:solidFill>
                  <a:srgbClr val="56AE7C"/>
                </a:solidFill>
              </a:rPr>
              <a:t>5 Key Benefits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p153"/>
          <p:cNvSpPr txBox="1"/>
          <p:nvPr>
            <p:ph type="title"/>
          </p:nvPr>
        </p:nvSpPr>
        <p:spPr>
          <a:xfrm>
            <a:off x="914812" y="1243434"/>
            <a:ext cx="7901036" cy="137993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AA191E"/>
              </a:buClr>
              <a:buSzPct val="100000"/>
              <a:buFont typeface="Open Sans"/>
              <a:buNone/>
            </a:pPr>
            <a:r>
              <a:rPr b="1" lang="en-US" sz="2475">
                <a:solidFill>
                  <a:srgbClr val="AA191E"/>
                </a:solidFill>
              </a:rPr>
              <a:t>Michigan’s Coordinated Access to Food for the Elderly</a:t>
            </a:r>
            <a:br>
              <a:rPr b="1" lang="en-US" sz="2400">
                <a:solidFill>
                  <a:srgbClr val="AA191E"/>
                </a:solidFill>
              </a:rPr>
            </a:br>
            <a:r>
              <a:rPr b="1" lang="en-US" sz="4050">
                <a:solidFill>
                  <a:srgbClr val="AA191E"/>
                </a:solidFill>
              </a:rPr>
              <a:t>(MiCAFE)</a:t>
            </a:r>
            <a:endParaRPr/>
          </a:p>
        </p:txBody>
      </p:sp>
      <p:sp>
        <p:nvSpPr>
          <p:cNvPr id="1698" name="Google Shape;1698;p153"/>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sp>
        <p:nvSpPr>
          <p:cNvPr id="1699" name="Google Shape;1699;p153"/>
          <p:cNvSpPr txBox="1"/>
          <p:nvPr/>
        </p:nvSpPr>
        <p:spPr>
          <a:xfrm>
            <a:off x="914812" y="2840767"/>
            <a:ext cx="7901036" cy="1235933"/>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414042"/>
              </a:buClr>
              <a:buSzPts val="1800"/>
              <a:buFont typeface="Arial"/>
              <a:buNone/>
            </a:pPr>
            <a:r>
              <a:rPr b="0" i="0" lang="en-US" sz="1800" u="none" cap="none" strike="noStrike">
                <a:solidFill>
                  <a:srgbClr val="414042"/>
                </a:solidFill>
                <a:latin typeface="Open Sans"/>
                <a:ea typeface="Open Sans"/>
                <a:cs typeface="Open Sans"/>
                <a:sym typeface="Open Sans"/>
              </a:rPr>
              <a:t>MiCAFE, a program of Elder Law of Michigan, Inc., helps individuals apply for benefits that meet their basic needs including food, utilities, medical assistance, and prescriptions. Application assistance is available over the phone and is primarily for people age 60 and older. </a:t>
            </a:r>
            <a:endParaRPr/>
          </a:p>
          <a:p>
            <a:pPr indent="0" lvl="0" marL="0" marR="0" rtl="0" algn="l">
              <a:lnSpc>
                <a:spcPct val="90000"/>
              </a:lnSpc>
              <a:spcBef>
                <a:spcPts val="0"/>
              </a:spcBef>
              <a:spcAft>
                <a:spcPts val="0"/>
              </a:spcAft>
              <a:buClr>
                <a:schemeClr val="dk1"/>
              </a:buClr>
              <a:buSzPts val="1800"/>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1700" name="Google Shape;1700;p153"/>
          <p:cNvSpPr txBox="1"/>
          <p:nvPr/>
        </p:nvSpPr>
        <p:spPr>
          <a:xfrm>
            <a:off x="914812" y="4076700"/>
            <a:ext cx="7901036" cy="962025"/>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414042"/>
              </a:buClr>
              <a:buSzPts val="1800"/>
              <a:buFont typeface="Arial"/>
              <a:buNone/>
            </a:pPr>
            <a:r>
              <a:rPr b="0" i="0" lang="en-US" sz="1800" u="none" cap="none" strike="noStrike">
                <a:solidFill>
                  <a:srgbClr val="414042"/>
                </a:solidFill>
                <a:latin typeface="Open Sans"/>
                <a:ea typeface="Open Sans"/>
                <a:cs typeface="Open Sans"/>
                <a:sym typeface="Open Sans"/>
              </a:rPr>
              <a:t>If you or someone you know is 60 or older and living on a limited income, MiCAFE is here to help! MiCAFE will help you or your loved one apply for benefits you might have earned but may not know about.</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00"/>
                                        </p:tgtEl>
                                        <p:attrNameLst>
                                          <p:attrName>style.visibility</p:attrName>
                                        </p:attrNameLst>
                                      </p:cBhvr>
                                      <p:to>
                                        <p:strVal val="visible"/>
                                      </p:to>
                                    </p:set>
                                    <p:anim calcmode="lin" valueType="num">
                                      <p:cBhvr additive="base">
                                        <p:cTn dur="500"/>
                                        <p:tgtEl>
                                          <p:spTgt spid="170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154"/>
          <p:cNvSpPr txBox="1"/>
          <p:nvPr>
            <p:ph type="title"/>
          </p:nvPr>
        </p:nvSpPr>
        <p:spPr>
          <a:xfrm>
            <a:off x="914813" y="1188127"/>
            <a:ext cx="7535555" cy="6378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A191E"/>
              </a:buClr>
              <a:buSzPts val="3300"/>
              <a:buFont typeface="Open Sans"/>
              <a:buNone/>
            </a:pPr>
            <a:r>
              <a:rPr lang="en-US">
                <a:solidFill>
                  <a:srgbClr val="AA191E"/>
                </a:solidFill>
              </a:rPr>
              <a:t>5 Key Benefits</a:t>
            </a:r>
            <a:endParaRPr/>
          </a:p>
        </p:txBody>
      </p:sp>
      <p:sp>
        <p:nvSpPr>
          <p:cNvPr id="1706" name="Google Shape;1706;p154"/>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grpSp>
        <p:nvGrpSpPr>
          <p:cNvPr id="1707" name="Google Shape;1707;p154"/>
          <p:cNvGrpSpPr/>
          <p:nvPr/>
        </p:nvGrpSpPr>
        <p:grpSpPr>
          <a:xfrm>
            <a:off x="914812" y="1944109"/>
            <a:ext cx="7571096" cy="2942217"/>
            <a:chOff x="1219750" y="1449145"/>
            <a:chExt cx="10094794" cy="3922956"/>
          </a:xfrm>
        </p:grpSpPr>
        <p:grpSp>
          <p:nvGrpSpPr>
            <p:cNvPr id="1708" name="Google Shape;1708;p154"/>
            <p:cNvGrpSpPr/>
            <p:nvPr/>
          </p:nvGrpSpPr>
          <p:grpSpPr>
            <a:xfrm>
              <a:off x="1219750" y="1449145"/>
              <a:ext cx="1940167" cy="3922956"/>
              <a:chOff x="1219750" y="1449145"/>
              <a:chExt cx="1940167" cy="3922956"/>
            </a:xfrm>
          </p:grpSpPr>
          <p:sp>
            <p:nvSpPr>
              <p:cNvPr id="1709" name="Google Shape;1709;p154"/>
              <p:cNvSpPr/>
              <p:nvPr/>
            </p:nvSpPr>
            <p:spPr>
              <a:xfrm>
                <a:off x="1219750" y="1449145"/>
                <a:ext cx="1940167" cy="3922956"/>
              </a:xfrm>
              <a:custGeom>
                <a:rect b="b" l="l" r="r" t="t"/>
                <a:pathLst>
                  <a:path extrusionOk="0" h="4005844" w="1940167">
                    <a:moveTo>
                      <a:pt x="0" y="194017"/>
                    </a:moveTo>
                    <a:cubicBezTo>
                      <a:pt x="0" y="86864"/>
                      <a:pt x="86864" y="0"/>
                      <a:pt x="194017" y="0"/>
                    </a:cubicBezTo>
                    <a:lnTo>
                      <a:pt x="1746150" y="0"/>
                    </a:lnTo>
                    <a:cubicBezTo>
                      <a:pt x="1853303" y="0"/>
                      <a:pt x="1940167" y="86864"/>
                      <a:pt x="1940167" y="194017"/>
                    </a:cubicBezTo>
                    <a:lnTo>
                      <a:pt x="1940167" y="3811827"/>
                    </a:lnTo>
                    <a:cubicBezTo>
                      <a:pt x="1940167" y="3918980"/>
                      <a:pt x="1853303" y="4005844"/>
                      <a:pt x="1746150" y="4005844"/>
                    </a:cubicBezTo>
                    <a:lnTo>
                      <a:pt x="194017" y="4005844"/>
                    </a:lnTo>
                    <a:cubicBezTo>
                      <a:pt x="86864" y="4005844"/>
                      <a:pt x="0" y="3918980"/>
                      <a:pt x="0" y="3811827"/>
                    </a:cubicBezTo>
                    <a:lnTo>
                      <a:pt x="0" y="194017"/>
                    </a:lnTo>
                    <a:close/>
                  </a:path>
                </a:pathLst>
              </a:custGeom>
              <a:solidFill>
                <a:schemeClr val="lt1"/>
              </a:solidFill>
              <a:ln>
                <a:noFill/>
              </a:ln>
            </p:spPr>
            <p:txBody>
              <a:bodyPr anchorCtr="0" anchor="ctr" bIns="696875" lIns="96000" spcFirstLastPara="1" rIns="96000" wrap="square" tIns="1297750">
                <a:noAutofit/>
              </a:bodyPr>
              <a:lstStyle/>
              <a:p>
                <a:pPr indent="0" lvl="0" marL="0" marR="0" rtl="0" algn="ctr">
                  <a:lnSpc>
                    <a:spcPct val="90000"/>
                  </a:lnSpc>
                  <a:spcBef>
                    <a:spcPts val="0"/>
                  </a:spcBef>
                  <a:spcAft>
                    <a:spcPts val="0"/>
                  </a:spcAft>
                  <a:buNone/>
                </a:pPr>
                <a:r>
                  <a:rPr b="1" i="0" lang="en-US" sz="1350" u="none" cap="none" strike="noStrike">
                    <a:solidFill>
                      <a:srgbClr val="414042"/>
                    </a:solidFill>
                    <a:latin typeface="Open Sans"/>
                    <a:ea typeface="Open Sans"/>
                    <a:cs typeface="Open Sans"/>
                    <a:sym typeface="Open Sans"/>
                  </a:rPr>
                  <a:t>Supplemental Nutrition Assistance Program</a:t>
                </a:r>
                <a:endParaRPr/>
              </a:p>
              <a:p>
                <a:pPr indent="0" lvl="0" marL="0" marR="0" rtl="0" algn="ctr">
                  <a:lnSpc>
                    <a:spcPct val="90000"/>
                  </a:lnSpc>
                  <a:spcBef>
                    <a:spcPts val="473"/>
                  </a:spcBef>
                  <a:spcAft>
                    <a:spcPts val="0"/>
                  </a:spcAft>
                  <a:buNone/>
                </a:pPr>
                <a:r>
                  <a:rPr b="1" i="0" lang="en-US" sz="1350" u="none" cap="none" strike="noStrike">
                    <a:solidFill>
                      <a:srgbClr val="414042"/>
                    </a:solidFill>
                    <a:latin typeface="Open Sans"/>
                    <a:ea typeface="Open Sans"/>
                    <a:cs typeface="Open Sans"/>
                    <a:sym typeface="Open Sans"/>
                  </a:rPr>
                  <a:t>(SNAP)</a:t>
                </a:r>
                <a:endParaRPr/>
              </a:p>
            </p:txBody>
          </p:sp>
          <p:sp>
            <p:nvSpPr>
              <p:cNvPr id="1710" name="Google Shape;1710;p154"/>
              <p:cNvSpPr/>
              <p:nvPr/>
            </p:nvSpPr>
            <p:spPr>
              <a:xfrm>
                <a:off x="1618333" y="1651675"/>
                <a:ext cx="1143000" cy="11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1" name="Google Shape;1711;p154"/>
            <p:cNvGrpSpPr/>
            <p:nvPr/>
          </p:nvGrpSpPr>
          <p:grpSpPr>
            <a:xfrm>
              <a:off x="3308461" y="1449145"/>
              <a:ext cx="1938528" cy="3922956"/>
              <a:chOff x="3299356" y="1445344"/>
              <a:chExt cx="1938528" cy="3922956"/>
            </a:xfrm>
          </p:grpSpPr>
          <p:sp>
            <p:nvSpPr>
              <p:cNvPr id="1712" name="Google Shape;1712;p154"/>
              <p:cNvSpPr/>
              <p:nvPr/>
            </p:nvSpPr>
            <p:spPr>
              <a:xfrm>
                <a:off x="3299356" y="1445344"/>
                <a:ext cx="1938528" cy="3922956"/>
              </a:xfrm>
              <a:custGeom>
                <a:rect b="b" l="l" r="r" t="t"/>
                <a:pathLst>
                  <a:path extrusionOk="0" h="4005844" w="1940167">
                    <a:moveTo>
                      <a:pt x="0" y="194017"/>
                    </a:moveTo>
                    <a:cubicBezTo>
                      <a:pt x="0" y="86864"/>
                      <a:pt x="86864" y="0"/>
                      <a:pt x="194017" y="0"/>
                    </a:cubicBezTo>
                    <a:lnTo>
                      <a:pt x="1746150" y="0"/>
                    </a:lnTo>
                    <a:cubicBezTo>
                      <a:pt x="1853303" y="0"/>
                      <a:pt x="1940167" y="86864"/>
                      <a:pt x="1940167" y="194017"/>
                    </a:cubicBezTo>
                    <a:lnTo>
                      <a:pt x="1940167" y="3811827"/>
                    </a:lnTo>
                    <a:cubicBezTo>
                      <a:pt x="1940167" y="3918980"/>
                      <a:pt x="1853303" y="4005844"/>
                      <a:pt x="1746150" y="4005844"/>
                    </a:cubicBezTo>
                    <a:lnTo>
                      <a:pt x="194017" y="4005844"/>
                    </a:lnTo>
                    <a:cubicBezTo>
                      <a:pt x="86864" y="4005844"/>
                      <a:pt x="0" y="3918980"/>
                      <a:pt x="0" y="3811827"/>
                    </a:cubicBezTo>
                    <a:lnTo>
                      <a:pt x="0" y="194017"/>
                    </a:lnTo>
                    <a:close/>
                  </a:path>
                </a:pathLst>
              </a:custGeom>
              <a:solidFill>
                <a:schemeClr val="lt1"/>
              </a:solidFill>
              <a:ln>
                <a:noFill/>
              </a:ln>
            </p:spPr>
            <p:txBody>
              <a:bodyPr anchorCtr="0" anchor="ctr" bIns="699500" lIns="96000" spcFirstLastPara="1" rIns="96000" wrap="square" tIns="548625">
                <a:noAutofit/>
              </a:bodyPr>
              <a:lstStyle/>
              <a:p>
                <a:pPr indent="0" lvl="0" marL="47625" marR="0" rtl="0" algn="l">
                  <a:lnSpc>
                    <a:spcPct val="90000"/>
                  </a:lnSpc>
                  <a:spcBef>
                    <a:spcPts val="0"/>
                  </a:spcBef>
                  <a:spcAft>
                    <a:spcPts val="0"/>
                  </a:spcAft>
                  <a:buNone/>
                </a:pPr>
                <a:r>
                  <a:rPr b="1" i="0" lang="en-US" sz="1500" u="none" cap="none" strike="noStrike">
                    <a:solidFill>
                      <a:srgbClr val="414042"/>
                    </a:solidFill>
                    <a:latin typeface="Open Sans"/>
                    <a:ea typeface="Open Sans"/>
                    <a:cs typeface="Open Sans"/>
                    <a:sym typeface="Open Sans"/>
                  </a:rPr>
                  <a:t>Medicaid</a:t>
                </a:r>
                <a:endParaRPr/>
              </a:p>
            </p:txBody>
          </p:sp>
          <p:sp>
            <p:nvSpPr>
              <p:cNvPr id="1713" name="Google Shape;1713;p154"/>
              <p:cNvSpPr/>
              <p:nvPr/>
            </p:nvSpPr>
            <p:spPr>
              <a:xfrm>
                <a:off x="3612236" y="1651675"/>
                <a:ext cx="1143000" cy="1143000"/>
              </a:xfrm>
              <a:prstGeom prst="ellipse">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FFFFFF"/>
                  </a:solidFill>
                  <a:latin typeface="Corbel"/>
                  <a:ea typeface="Corbel"/>
                  <a:cs typeface="Corbel"/>
                  <a:sym typeface="Corbel"/>
                </a:endParaRPr>
              </a:p>
            </p:txBody>
          </p:sp>
        </p:grpSp>
        <p:grpSp>
          <p:nvGrpSpPr>
            <p:cNvPr id="1714" name="Google Shape;1714;p154"/>
            <p:cNvGrpSpPr/>
            <p:nvPr/>
          </p:nvGrpSpPr>
          <p:grpSpPr>
            <a:xfrm>
              <a:off x="5361165" y="1449145"/>
              <a:ext cx="1940167" cy="3922956"/>
              <a:chOff x="5220991" y="1449145"/>
              <a:chExt cx="1940167" cy="3922956"/>
            </a:xfrm>
          </p:grpSpPr>
          <p:sp>
            <p:nvSpPr>
              <p:cNvPr id="1715" name="Google Shape;1715;p154"/>
              <p:cNvSpPr/>
              <p:nvPr/>
            </p:nvSpPr>
            <p:spPr>
              <a:xfrm>
                <a:off x="5220991" y="1449145"/>
                <a:ext cx="1940167" cy="3922956"/>
              </a:xfrm>
              <a:custGeom>
                <a:rect b="b" l="l" r="r" t="t"/>
                <a:pathLst>
                  <a:path extrusionOk="0" h="4005844" w="1940167">
                    <a:moveTo>
                      <a:pt x="0" y="194017"/>
                    </a:moveTo>
                    <a:cubicBezTo>
                      <a:pt x="0" y="86864"/>
                      <a:pt x="86864" y="0"/>
                      <a:pt x="194017" y="0"/>
                    </a:cubicBezTo>
                    <a:lnTo>
                      <a:pt x="1746150" y="0"/>
                    </a:lnTo>
                    <a:cubicBezTo>
                      <a:pt x="1853303" y="0"/>
                      <a:pt x="1940167" y="86864"/>
                      <a:pt x="1940167" y="194017"/>
                    </a:cubicBezTo>
                    <a:lnTo>
                      <a:pt x="1940167" y="3811827"/>
                    </a:lnTo>
                    <a:cubicBezTo>
                      <a:pt x="1940167" y="3918980"/>
                      <a:pt x="1853303" y="4005844"/>
                      <a:pt x="1746150" y="4005844"/>
                    </a:cubicBezTo>
                    <a:lnTo>
                      <a:pt x="194017" y="4005844"/>
                    </a:lnTo>
                    <a:cubicBezTo>
                      <a:pt x="86864" y="4005844"/>
                      <a:pt x="0" y="3918980"/>
                      <a:pt x="0" y="3811827"/>
                    </a:cubicBezTo>
                    <a:lnTo>
                      <a:pt x="0" y="194017"/>
                    </a:lnTo>
                    <a:close/>
                  </a:path>
                </a:pathLst>
              </a:custGeom>
              <a:solidFill>
                <a:schemeClr val="lt1"/>
              </a:solidFill>
              <a:ln>
                <a:noFill/>
              </a:ln>
            </p:spPr>
            <p:txBody>
              <a:bodyPr anchorCtr="0" anchor="ctr" bIns="707550" lIns="106675" spcFirstLastPara="1" rIns="106675" wrap="square" tIns="1308425">
                <a:noAutofit/>
              </a:bodyPr>
              <a:lstStyle/>
              <a:p>
                <a:pPr indent="0" lvl="0" marL="85725" marR="0" rtl="0" algn="ctr">
                  <a:lnSpc>
                    <a:spcPct val="90000"/>
                  </a:lnSpc>
                  <a:spcBef>
                    <a:spcPts val="0"/>
                  </a:spcBef>
                  <a:spcAft>
                    <a:spcPts val="0"/>
                  </a:spcAft>
                  <a:buNone/>
                </a:pPr>
                <a:r>
                  <a:rPr b="1" i="0" lang="en-US" sz="1500" u="none" cap="none" strike="noStrike">
                    <a:solidFill>
                      <a:srgbClr val="414042"/>
                    </a:solidFill>
                    <a:latin typeface="Open Sans"/>
                    <a:ea typeface="Open Sans"/>
                    <a:cs typeface="Open Sans"/>
                    <a:sym typeface="Open Sans"/>
                  </a:rPr>
                  <a:t>Medicare Savings Program</a:t>
                </a:r>
                <a:endParaRPr/>
              </a:p>
              <a:p>
                <a:pPr indent="0" lvl="0" marL="85725" marR="0" rtl="0" algn="ctr">
                  <a:lnSpc>
                    <a:spcPct val="90000"/>
                  </a:lnSpc>
                  <a:spcBef>
                    <a:spcPts val="525"/>
                  </a:spcBef>
                  <a:spcAft>
                    <a:spcPts val="0"/>
                  </a:spcAft>
                  <a:buNone/>
                </a:pPr>
                <a:r>
                  <a:rPr b="1" i="0" lang="en-US" sz="1500" u="none" cap="none" strike="noStrike">
                    <a:solidFill>
                      <a:srgbClr val="414042"/>
                    </a:solidFill>
                    <a:latin typeface="Open Sans"/>
                    <a:ea typeface="Open Sans"/>
                    <a:cs typeface="Open Sans"/>
                    <a:sym typeface="Open Sans"/>
                  </a:rPr>
                  <a:t>(MSP)</a:t>
                </a:r>
                <a:endParaRPr/>
              </a:p>
            </p:txBody>
          </p:sp>
          <p:sp>
            <p:nvSpPr>
              <p:cNvPr id="1716" name="Google Shape;1716;p154"/>
              <p:cNvSpPr/>
              <p:nvPr/>
            </p:nvSpPr>
            <p:spPr>
              <a:xfrm>
                <a:off x="5728517" y="1651675"/>
                <a:ext cx="1143000" cy="1143000"/>
              </a:xfrm>
              <a:prstGeom prst="ellipse">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FFFFFF"/>
                  </a:solidFill>
                  <a:latin typeface="Corbel"/>
                  <a:ea typeface="Corbel"/>
                  <a:cs typeface="Corbel"/>
                  <a:sym typeface="Corbel"/>
                </a:endParaRPr>
              </a:p>
            </p:txBody>
          </p:sp>
        </p:grpSp>
        <p:grpSp>
          <p:nvGrpSpPr>
            <p:cNvPr id="1717" name="Google Shape;1717;p154"/>
            <p:cNvGrpSpPr/>
            <p:nvPr/>
          </p:nvGrpSpPr>
          <p:grpSpPr>
            <a:xfrm>
              <a:off x="7485008" y="1449145"/>
              <a:ext cx="1855160" cy="3922956"/>
              <a:chOff x="7312713" y="1449145"/>
              <a:chExt cx="1855160" cy="3922956"/>
            </a:xfrm>
          </p:grpSpPr>
          <p:sp>
            <p:nvSpPr>
              <p:cNvPr id="1718" name="Google Shape;1718;p154"/>
              <p:cNvSpPr/>
              <p:nvPr/>
            </p:nvSpPr>
            <p:spPr>
              <a:xfrm>
                <a:off x="7312713" y="1449145"/>
                <a:ext cx="1855160" cy="3922956"/>
              </a:xfrm>
              <a:custGeom>
                <a:rect b="b" l="l" r="r" t="t"/>
                <a:pathLst>
                  <a:path extrusionOk="0" h="4005844" w="1940167">
                    <a:moveTo>
                      <a:pt x="0" y="194017"/>
                    </a:moveTo>
                    <a:cubicBezTo>
                      <a:pt x="0" y="86864"/>
                      <a:pt x="86864" y="0"/>
                      <a:pt x="194017" y="0"/>
                    </a:cubicBezTo>
                    <a:lnTo>
                      <a:pt x="1746150" y="0"/>
                    </a:lnTo>
                    <a:cubicBezTo>
                      <a:pt x="1853303" y="0"/>
                      <a:pt x="1940167" y="86864"/>
                      <a:pt x="1940167" y="194017"/>
                    </a:cubicBezTo>
                    <a:lnTo>
                      <a:pt x="1940167" y="3811827"/>
                    </a:lnTo>
                    <a:cubicBezTo>
                      <a:pt x="1940167" y="3918980"/>
                      <a:pt x="1853303" y="4005844"/>
                      <a:pt x="1746150" y="4005844"/>
                    </a:cubicBezTo>
                    <a:lnTo>
                      <a:pt x="194017" y="4005844"/>
                    </a:lnTo>
                    <a:cubicBezTo>
                      <a:pt x="86864" y="4005844"/>
                      <a:pt x="0" y="3918980"/>
                      <a:pt x="0" y="3811827"/>
                    </a:cubicBezTo>
                    <a:lnTo>
                      <a:pt x="0" y="194017"/>
                    </a:lnTo>
                    <a:close/>
                  </a:path>
                </a:pathLst>
              </a:custGeom>
              <a:solidFill>
                <a:schemeClr val="lt1"/>
              </a:solidFill>
              <a:ln>
                <a:noFill/>
              </a:ln>
            </p:spPr>
            <p:txBody>
              <a:bodyPr anchorCtr="0" anchor="ctr" bIns="707550" lIns="106675" spcFirstLastPara="1" rIns="106675" wrap="square" tIns="1308425">
                <a:noAutofit/>
              </a:bodyPr>
              <a:lstStyle/>
              <a:p>
                <a:pPr indent="0" lvl="0" marL="0" marR="0" rtl="0" algn="ctr">
                  <a:lnSpc>
                    <a:spcPct val="90000"/>
                  </a:lnSpc>
                  <a:spcBef>
                    <a:spcPts val="0"/>
                  </a:spcBef>
                  <a:spcAft>
                    <a:spcPts val="0"/>
                  </a:spcAft>
                  <a:buNone/>
                </a:pPr>
                <a:r>
                  <a:t/>
                </a:r>
                <a:endParaRPr b="1" i="0" sz="1500" u="none" cap="none" strike="noStrike">
                  <a:solidFill>
                    <a:srgbClr val="414042"/>
                  </a:solidFill>
                  <a:latin typeface="Open Sans"/>
                  <a:ea typeface="Open Sans"/>
                  <a:cs typeface="Open Sans"/>
                  <a:sym typeface="Open Sans"/>
                </a:endParaRPr>
              </a:p>
              <a:p>
                <a:pPr indent="0" lvl="0" marL="0" marR="0" rtl="0" algn="ctr">
                  <a:lnSpc>
                    <a:spcPct val="90000"/>
                  </a:lnSpc>
                  <a:spcBef>
                    <a:spcPts val="525"/>
                  </a:spcBef>
                  <a:spcAft>
                    <a:spcPts val="0"/>
                  </a:spcAft>
                  <a:buNone/>
                </a:pPr>
                <a:r>
                  <a:rPr b="1" i="0" lang="en-US" sz="1500" u="none" cap="none" strike="noStrike">
                    <a:solidFill>
                      <a:srgbClr val="414042"/>
                    </a:solidFill>
                    <a:latin typeface="Open Sans"/>
                    <a:ea typeface="Open Sans"/>
                    <a:cs typeface="Open Sans"/>
                    <a:sym typeface="Open Sans"/>
                  </a:rPr>
                  <a:t>Medicare Extra Help/Low Income Subsidy (LIS)</a:t>
                </a:r>
                <a:endParaRPr/>
              </a:p>
            </p:txBody>
          </p:sp>
          <p:sp>
            <p:nvSpPr>
              <p:cNvPr id="1719" name="Google Shape;1719;p154"/>
              <p:cNvSpPr/>
              <p:nvPr/>
            </p:nvSpPr>
            <p:spPr>
              <a:xfrm>
                <a:off x="7668684" y="1651675"/>
                <a:ext cx="1143000" cy="1143000"/>
              </a:xfrm>
              <a:prstGeom prst="ellipse">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FFFFFF"/>
                  </a:solidFill>
                  <a:latin typeface="Corbel"/>
                  <a:ea typeface="Corbel"/>
                  <a:cs typeface="Corbel"/>
                  <a:sym typeface="Corbel"/>
                </a:endParaRPr>
              </a:p>
            </p:txBody>
          </p:sp>
        </p:grpSp>
        <p:grpSp>
          <p:nvGrpSpPr>
            <p:cNvPr id="1720" name="Google Shape;1720;p154"/>
            <p:cNvGrpSpPr/>
            <p:nvPr/>
          </p:nvGrpSpPr>
          <p:grpSpPr>
            <a:xfrm>
              <a:off x="9523844" y="1449145"/>
              <a:ext cx="1790700" cy="3922956"/>
              <a:chOff x="9319427" y="1449145"/>
              <a:chExt cx="1790700" cy="3922956"/>
            </a:xfrm>
          </p:grpSpPr>
          <p:sp>
            <p:nvSpPr>
              <p:cNvPr id="1721" name="Google Shape;1721;p154"/>
              <p:cNvSpPr/>
              <p:nvPr/>
            </p:nvSpPr>
            <p:spPr>
              <a:xfrm>
                <a:off x="9319427" y="1449145"/>
                <a:ext cx="1790700" cy="3922956"/>
              </a:xfrm>
              <a:custGeom>
                <a:rect b="b" l="l" r="r" t="t"/>
                <a:pathLst>
                  <a:path extrusionOk="0" h="4005844" w="1940167">
                    <a:moveTo>
                      <a:pt x="0" y="194017"/>
                    </a:moveTo>
                    <a:cubicBezTo>
                      <a:pt x="0" y="86864"/>
                      <a:pt x="86864" y="0"/>
                      <a:pt x="194017" y="0"/>
                    </a:cubicBezTo>
                    <a:lnTo>
                      <a:pt x="1746150" y="0"/>
                    </a:lnTo>
                    <a:cubicBezTo>
                      <a:pt x="1853303" y="0"/>
                      <a:pt x="1940167" y="86864"/>
                      <a:pt x="1940167" y="194017"/>
                    </a:cubicBezTo>
                    <a:lnTo>
                      <a:pt x="1940167" y="3811827"/>
                    </a:lnTo>
                    <a:cubicBezTo>
                      <a:pt x="1940167" y="3918980"/>
                      <a:pt x="1853303" y="4005844"/>
                      <a:pt x="1746150" y="4005844"/>
                    </a:cubicBezTo>
                    <a:lnTo>
                      <a:pt x="194017" y="4005844"/>
                    </a:lnTo>
                    <a:cubicBezTo>
                      <a:pt x="86864" y="4005844"/>
                      <a:pt x="0" y="3918980"/>
                      <a:pt x="0" y="3811827"/>
                    </a:cubicBezTo>
                    <a:lnTo>
                      <a:pt x="0" y="194017"/>
                    </a:lnTo>
                    <a:close/>
                  </a:path>
                </a:pathLst>
              </a:custGeom>
              <a:solidFill>
                <a:schemeClr val="lt1"/>
              </a:solidFill>
              <a:ln>
                <a:noFill/>
              </a:ln>
            </p:spPr>
            <p:txBody>
              <a:bodyPr anchorCtr="0" anchor="ctr" bIns="707550" lIns="106675" spcFirstLastPara="1" rIns="106675" wrap="square" tIns="1308425">
                <a:noAutofit/>
              </a:bodyPr>
              <a:lstStyle/>
              <a:p>
                <a:pPr indent="0" lvl="0" marL="0" marR="0" rtl="0" algn="ctr">
                  <a:lnSpc>
                    <a:spcPct val="90000"/>
                  </a:lnSpc>
                  <a:spcBef>
                    <a:spcPts val="0"/>
                  </a:spcBef>
                  <a:spcAft>
                    <a:spcPts val="0"/>
                  </a:spcAft>
                  <a:buNone/>
                </a:pPr>
                <a:r>
                  <a:rPr b="1" i="0" lang="en-US" sz="1500" u="none" cap="none" strike="noStrike">
                    <a:solidFill>
                      <a:srgbClr val="414042"/>
                    </a:solidFill>
                    <a:latin typeface="Open Sans"/>
                    <a:ea typeface="Open Sans"/>
                    <a:cs typeface="Open Sans"/>
                    <a:sym typeface="Open Sans"/>
                  </a:rPr>
                  <a:t>State Emergency Relief</a:t>
                </a:r>
                <a:endParaRPr/>
              </a:p>
              <a:p>
                <a:pPr indent="0" lvl="0" marL="0" marR="0" rtl="0" algn="ctr">
                  <a:lnSpc>
                    <a:spcPct val="90000"/>
                  </a:lnSpc>
                  <a:spcBef>
                    <a:spcPts val="525"/>
                  </a:spcBef>
                  <a:spcAft>
                    <a:spcPts val="0"/>
                  </a:spcAft>
                  <a:buNone/>
                </a:pPr>
                <a:r>
                  <a:rPr b="1" i="0" lang="en-US" sz="1500" u="none" cap="none" strike="noStrike">
                    <a:solidFill>
                      <a:srgbClr val="414042"/>
                    </a:solidFill>
                    <a:latin typeface="Open Sans"/>
                    <a:ea typeface="Open Sans"/>
                    <a:cs typeface="Open Sans"/>
                    <a:sym typeface="Open Sans"/>
                  </a:rPr>
                  <a:t>(SER)</a:t>
                </a:r>
                <a:endParaRPr/>
              </a:p>
            </p:txBody>
          </p:sp>
          <p:sp>
            <p:nvSpPr>
              <p:cNvPr id="1722" name="Google Shape;1722;p154"/>
              <p:cNvSpPr/>
              <p:nvPr/>
            </p:nvSpPr>
            <p:spPr>
              <a:xfrm>
                <a:off x="9643277" y="1651675"/>
                <a:ext cx="1143000" cy="11430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23" name="Google Shape;1723;p154"/>
          <p:cNvSpPr/>
          <p:nvPr/>
        </p:nvSpPr>
        <p:spPr>
          <a:xfrm>
            <a:off x="1150846" y="4670101"/>
            <a:ext cx="7078342" cy="273844"/>
          </a:xfrm>
          <a:prstGeom prst="leftRightArrow">
            <a:avLst>
              <a:gd fmla="val 50000" name="adj1"/>
              <a:gd fmla="val 50000" name="adj2"/>
            </a:avLst>
          </a:prstGeom>
          <a:solidFill>
            <a:srgbClr val="7BA7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sp>
        <p:nvSpPr>
          <p:cNvPr id="1728" name="Google Shape;1728;p155"/>
          <p:cNvSpPr txBox="1"/>
          <p:nvPr>
            <p:ph type="title"/>
          </p:nvPr>
        </p:nvSpPr>
        <p:spPr>
          <a:xfrm>
            <a:off x="914813" y="1217581"/>
            <a:ext cx="7535555" cy="63785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AA191E"/>
              </a:buClr>
              <a:buSzPct val="100000"/>
              <a:buFont typeface="Open Sans"/>
              <a:buNone/>
            </a:pPr>
            <a:r>
              <a:rPr lang="en-US">
                <a:solidFill>
                  <a:srgbClr val="AA191E"/>
                </a:solidFill>
              </a:rPr>
              <a:t>Supplemental Nutrition Assistance Program (SNAP)</a:t>
            </a:r>
            <a:endParaRPr/>
          </a:p>
        </p:txBody>
      </p:sp>
      <p:sp>
        <p:nvSpPr>
          <p:cNvPr id="1729" name="Google Shape;1729;p155"/>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sp>
        <p:nvSpPr>
          <p:cNvPr id="1730" name="Google Shape;1730;p155"/>
          <p:cNvSpPr txBox="1"/>
          <p:nvPr/>
        </p:nvSpPr>
        <p:spPr>
          <a:xfrm>
            <a:off x="972523" y="2171940"/>
            <a:ext cx="4838653"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414042"/>
                </a:solidFill>
                <a:latin typeface="Open Sans"/>
                <a:ea typeface="Open Sans"/>
                <a:cs typeface="Open Sans"/>
                <a:sym typeface="Open Sans"/>
              </a:rPr>
              <a:t>Supplemental Nutrition Assistance Program is a federal program that provides nutrition benefits to low-income individuals and families.</a:t>
            </a:r>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Open Sans"/>
              <a:ea typeface="Open Sans"/>
              <a:cs typeface="Open Sans"/>
              <a:sym typeface="Open Sans"/>
            </a:endParaRPr>
          </a:p>
        </p:txBody>
      </p:sp>
      <p:grpSp>
        <p:nvGrpSpPr>
          <p:cNvPr id="1731" name="Google Shape;1731;p155"/>
          <p:cNvGrpSpPr/>
          <p:nvPr/>
        </p:nvGrpSpPr>
        <p:grpSpPr>
          <a:xfrm>
            <a:off x="5949845" y="1593663"/>
            <a:ext cx="2825353" cy="3670674"/>
            <a:chOff x="7933126" y="981884"/>
            <a:chExt cx="3767137" cy="4894232"/>
          </a:xfrm>
        </p:grpSpPr>
        <p:pic>
          <p:nvPicPr>
            <p:cNvPr id="1732" name="Google Shape;1732;p155"/>
            <p:cNvPicPr preferRelativeResize="0"/>
            <p:nvPr/>
          </p:nvPicPr>
          <p:blipFill rotWithShape="1">
            <a:blip r:embed="rId3">
              <a:alphaModFix/>
            </a:blip>
            <a:srcRect b="0" l="0" r="0" t="0"/>
            <a:stretch/>
          </p:blipFill>
          <p:spPr>
            <a:xfrm>
              <a:off x="7933126" y="3524464"/>
              <a:ext cx="3767137" cy="2351652"/>
            </a:xfrm>
            <a:prstGeom prst="rect">
              <a:avLst/>
            </a:prstGeom>
            <a:noFill/>
            <a:ln>
              <a:noFill/>
            </a:ln>
          </p:spPr>
        </p:pic>
        <p:pic>
          <p:nvPicPr>
            <p:cNvPr id="1733" name="Google Shape;1733;p155"/>
            <p:cNvPicPr preferRelativeResize="0"/>
            <p:nvPr/>
          </p:nvPicPr>
          <p:blipFill rotWithShape="1">
            <a:blip r:embed="rId4">
              <a:alphaModFix/>
            </a:blip>
            <a:srcRect b="0" l="0" r="0" t="0"/>
            <a:stretch/>
          </p:blipFill>
          <p:spPr>
            <a:xfrm>
              <a:off x="8067368" y="981884"/>
              <a:ext cx="3498654" cy="2332436"/>
            </a:xfrm>
            <a:prstGeom prst="rect">
              <a:avLst/>
            </a:prstGeom>
            <a:noFill/>
            <a:ln>
              <a:noFill/>
            </a:ln>
          </p:spPr>
        </p:pic>
      </p:grpSp>
      <p:sp>
        <p:nvSpPr>
          <p:cNvPr id="1734" name="Google Shape;1734;p155"/>
          <p:cNvSpPr txBox="1"/>
          <p:nvPr/>
        </p:nvSpPr>
        <p:spPr>
          <a:xfrm>
            <a:off x="972523" y="2996742"/>
            <a:ext cx="4838653" cy="7155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414042"/>
                </a:solidFill>
                <a:latin typeface="Open Sans"/>
                <a:ea typeface="Open Sans"/>
                <a:cs typeface="Open Sans"/>
                <a:sym typeface="Open Sans"/>
              </a:rPr>
              <a:t>SNAP benefits are issued via the Michigan Bridge Card and recipients can use them at participating stores and farmers markets to purchase food. </a:t>
            </a:r>
            <a:endParaRPr/>
          </a:p>
        </p:txBody>
      </p:sp>
      <p:sp>
        <p:nvSpPr>
          <p:cNvPr id="1735" name="Google Shape;1735;p155"/>
          <p:cNvSpPr txBox="1"/>
          <p:nvPr/>
        </p:nvSpPr>
        <p:spPr>
          <a:xfrm>
            <a:off x="972523" y="3856169"/>
            <a:ext cx="4838653" cy="13388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414042"/>
                </a:solidFill>
                <a:latin typeface="Open Sans"/>
                <a:ea typeface="Open Sans"/>
                <a:cs typeface="Open Sans"/>
                <a:sym typeface="Open Sans"/>
              </a:rPr>
              <a:t>Over 48% of seniors eligible for SNAP do not apply for or receive the benefit. The purpose of SNAP is to end hunger, improve nutrition, and improve health. Seniors facing hunger have an increased risk of developing health issues like heart attack and congestive heart failure.</a:t>
            </a:r>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0"/>
                                        </p:tgtEl>
                                        <p:attrNameLst>
                                          <p:attrName>style.visibility</p:attrName>
                                        </p:attrNameLst>
                                      </p:cBhvr>
                                      <p:to>
                                        <p:strVal val="visible"/>
                                      </p:to>
                                    </p:set>
                                    <p:animEffect filter="fade" transition="in">
                                      <p:cBhvr>
                                        <p:cTn dur="500"/>
                                        <p:tgtEl>
                                          <p:spTgt spid="1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4"/>
                                        </p:tgtEl>
                                        <p:attrNameLst>
                                          <p:attrName>style.visibility</p:attrName>
                                        </p:attrNameLst>
                                      </p:cBhvr>
                                      <p:to>
                                        <p:strVal val="visible"/>
                                      </p:to>
                                    </p:set>
                                    <p:animEffect filter="fade" transition="in">
                                      <p:cBhvr>
                                        <p:cTn dur="500"/>
                                        <p:tgtEl>
                                          <p:spTgt spid="17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5"/>
                                        </p:tgtEl>
                                        <p:attrNameLst>
                                          <p:attrName>style.visibility</p:attrName>
                                        </p:attrNameLst>
                                      </p:cBhvr>
                                      <p:to>
                                        <p:strVal val="visible"/>
                                      </p:to>
                                    </p:set>
                                    <p:animEffect filter="fade" transition="in">
                                      <p:cBhvr>
                                        <p:cTn dur="500"/>
                                        <p:tgtEl>
                                          <p:spTgt spid="1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156"/>
          <p:cNvSpPr txBox="1"/>
          <p:nvPr>
            <p:ph type="title"/>
          </p:nvPr>
        </p:nvSpPr>
        <p:spPr>
          <a:xfrm>
            <a:off x="914813" y="1217581"/>
            <a:ext cx="7535555" cy="6378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A191E"/>
              </a:buClr>
              <a:buSzPts val="3300"/>
              <a:buFont typeface="Open Sans"/>
              <a:buNone/>
            </a:pPr>
            <a:r>
              <a:rPr lang="en-US">
                <a:solidFill>
                  <a:srgbClr val="AA191E"/>
                </a:solidFill>
              </a:rPr>
              <a:t>SNAP Eligibility</a:t>
            </a:r>
            <a:endParaRPr/>
          </a:p>
        </p:txBody>
      </p:sp>
      <p:sp>
        <p:nvSpPr>
          <p:cNvPr id="1741" name="Google Shape;1741;p156"/>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grpSp>
        <p:nvGrpSpPr>
          <p:cNvPr id="1742" name="Google Shape;1742;p156"/>
          <p:cNvGrpSpPr/>
          <p:nvPr/>
        </p:nvGrpSpPr>
        <p:grpSpPr>
          <a:xfrm>
            <a:off x="5949845" y="1593663"/>
            <a:ext cx="2825353" cy="3670674"/>
            <a:chOff x="7933126" y="981884"/>
            <a:chExt cx="3767137" cy="4894232"/>
          </a:xfrm>
        </p:grpSpPr>
        <p:pic>
          <p:nvPicPr>
            <p:cNvPr id="1743" name="Google Shape;1743;p156"/>
            <p:cNvPicPr preferRelativeResize="0"/>
            <p:nvPr/>
          </p:nvPicPr>
          <p:blipFill rotWithShape="1">
            <a:blip r:embed="rId3">
              <a:alphaModFix/>
            </a:blip>
            <a:srcRect b="0" l="0" r="0" t="0"/>
            <a:stretch/>
          </p:blipFill>
          <p:spPr>
            <a:xfrm>
              <a:off x="7933126" y="3524464"/>
              <a:ext cx="3767137" cy="2351652"/>
            </a:xfrm>
            <a:prstGeom prst="rect">
              <a:avLst/>
            </a:prstGeom>
            <a:noFill/>
            <a:ln>
              <a:noFill/>
            </a:ln>
          </p:spPr>
        </p:pic>
        <p:pic>
          <p:nvPicPr>
            <p:cNvPr id="1744" name="Google Shape;1744;p156"/>
            <p:cNvPicPr preferRelativeResize="0"/>
            <p:nvPr/>
          </p:nvPicPr>
          <p:blipFill rotWithShape="1">
            <a:blip r:embed="rId4">
              <a:alphaModFix/>
            </a:blip>
            <a:srcRect b="0" l="0" r="0" t="0"/>
            <a:stretch/>
          </p:blipFill>
          <p:spPr>
            <a:xfrm>
              <a:off x="8067368" y="981884"/>
              <a:ext cx="3498654" cy="2332436"/>
            </a:xfrm>
            <a:prstGeom prst="rect">
              <a:avLst/>
            </a:prstGeom>
            <a:noFill/>
            <a:ln>
              <a:noFill/>
            </a:ln>
          </p:spPr>
        </p:pic>
      </p:grpSp>
      <p:sp>
        <p:nvSpPr>
          <p:cNvPr id="1745" name="Google Shape;1745;p156"/>
          <p:cNvSpPr txBox="1"/>
          <p:nvPr/>
        </p:nvSpPr>
        <p:spPr>
          <a:xfrm>
            <a:off x="914813" y="2061871"/>
            <a:ext cx="4770691" cy="30008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000000"/>
                </a:solidFill>
                <a:latin typeface="Open Sans"/>
                <a:ea typeface="Open Sans"/>
                <a:cs typeface="Open Sans"/>
                <a:sym typeface="Open Sans"/>
              </a:rPr>
              <a:t>Traditional Eligibility: </a:t>
            </a:r>
            <a:endParaRPr/>
          </a:p>
          <a:p>
            <a:pPr indent="-176213" lvl="1" marL="386954" marR="0" rtl="0" algn="l">
              <a:lnSpc>
                <a:spcPct val="100000"/>
              </a:lnSpc>
              <a:spcBef>
                <a:spcPts val="0"/>
              </a:spcBef>
              <a:spcAft>
                <a:spcPts val="0"/>
              </a:spcAft>
              <a:buClr>
                <a:srgbClr val="000000"/>
              </a:buClr>
              <a:buSzPts val="1350"/>
              <a:buFont typeface="Arial"/>
              <a:buChar char="•"/>
            </a:pPr>
            <a:r>
              <a:rPr b="1" i="0" lang="en-US" sz="1350" u="none" cap="none" strike="noStrike">
                <a:solidFill>
                  <a:srgbClr val="000000"/>
                </a:solidFill>
                <a:latin typeface="Open Sans"/>
                <a:ea typeface="Open Sans"/>
                <a:cs typeface="Open Sans"/>
                <a:sym typeface="Open Sans"/>
              </a:rPr>
              <a:t>Gross Monthly income - </a:t>
            </a:r>
            <a:r>
              <a:rPr b="0" i="0" lang="en-US" sz="1350" u="sng" cap="none" strike="noStrike">
                <a:solidFill>
                  <a:srgbClr val="000000"/>
                </a:solidFill>
                <a:latin typeface="Open Sans"/>
                <a:ea typeface="Open Sans"/>
                <a:cs typeface="Open Sans"/>
                <a:sym typeface="Open Sans"/>
              </a:rPr>
              <a:t>Household</a:t>
            </a:r>
            <a:r>
              <a:rPr b="0" i="0" lang="en-US" sz="1350" u="none" cap="none" strike="noStrike">
                <a:solidFill>
                  <a:srgbClr val="000000"/>
                </a:solidFill>
                <a:latin typeface="Open Sans"/>
                <a:ea typeface="Open Sans"/>
                <a:cs typeface="Open Sans"/>
                <a:sym typeface="Open Sans"/>
              </a:rPr>
              <a:t> gross monthly income must be at or below 130 percent of federal poverty level (FPL) or if Senior/Disabled/Disabled Veteran use 200% FPL</a:t>
            </a:r>
            <a:endParaRPr/>
          </a:p>
          <a:p>
            <a:pPr indent="-176213" lvl="1" marL="386954" marR="0" rtl="0" algn="l">
              <a:lnSpc>
                <a:spcPct val="100000"/>
              </a:lnSpc>
              <a:spcBef>
                <a:spcPts val="0"/>
              </a:spcBef>
              <a:spcAft>
                <a:spcPts val="0"/>
              </a:spcAft>
              <a:buNone/>
            </a:pPr>
            <a:r>
              <a:t/>
            </a:r>
            <a:endParaRPr b="0" i="0" sz="1350" u="none" cap="none" strike="noStrike">
              <a:solidFill>
                <a:srgbClr val="000000"/>
              </a:solidFill>
              <a:latin typeface="Open Sans"/>
              <a:ea typeface="Open Sans"/>
              <a:cs typeface="Open Sans"/>
              <a:sym typeface="Open Sans"/>
            </a:endParaRPr>
          </a:p>
          <a:p>
            <a:pPr indent="-176213" lvl="1" marL="386954" marR="0" rtl="0" algn="l">
              <a:lnSpc>
                <a:spcPct val="100000"/>
              </a:lnSpc>
              <a:spcBef>
                <a:spcPts val="0"/>
              </a:spcBef>
              <a:spcAft>
                <a:spcPts val="0"/>
              </a:spcAft>
              <a:buClr>
                <a:srgbClr val="000000"/>
              </a:buClr>
              <a:buSzPts val="1350"/>
              <a:buFont typeface="Arial"/>
              <a:buChar char="•"/>
            </a:pPr>
            <a:r>
              <a:rPr b="1" i="0" lang="en-US" sz="1350" u="none" cap="none" strike="noStrike">
                <a:solidFill>
                  <a:srgbClr val="000000"/>
                </a:solidFill>
                <a:latin typeface="Open Sans"/>
                <a:ea typeface="Open Sans"/>
                <a:cs typeface="Open Sans"/>
                <a:sym typeface="Open Sans"/>
              </a:rPr>
              <a:t>Net Income </a:t>
            </a:r>
            <a:r>
              <a:rPr b="0" i="0" lang="en-US" sz="1350" u="none" cap="none" strike="noStrike">
                <a:solidFill>
                  <a:srgbClr val="000000"/>
                </a:solidFill>
                <a:latin typeface="Open Sans"/>
                <a:ea typeface="Open Sans"/>
                <a:cs typeface="Open Sans"/>
                <a:sym typeface="Open Sans"/>
              </a:rPr>
              <a:t>- Household net monthly income must be at or below 100 percent of federal poverty line after deductions are applied.</a:t>
            </a:r>
            <a:endParaRPr/>
          </a:p>
          <a:p>
            <a:pPr indent="-176213" lvl="1" marL="386954" marR="0" rtl="0" algn="l">
              <a:lnSpc>
                <a:spcPct val="100000"/>
              </a:lnSpc>
              <a:spcBef>
                <a:spcPts val="0"/>
              </a:spcBef>
              <a:spcAft>
                <a:spcPts val="0"/>
              </a:spcAft>
              <a:buNone/>
            </a:pPr>
            <a:r>
              <a:t/>
            </a:r>
            <a:endParaRPr b="0" i="0" sz="1350" u="none" cap="none" strike="noStrike">
              <a:solidFill>
                <a:srgbClr val="000000"/>
              </a:solidFill>
              <a:latin typeface="Open Sans"/>
              <a:ea typeface="Open Sans"/>
              <a:cs typeface="Open Sans"/>
              <a:sym typeface="Open Sans"/>
            </a:endParaRPr>
          </a:p>
          <a:p>
            <a:pPr indent="-176213" lvl="1" marL="386954" marR="0" rtl="0" algn="l">
              <a:lnSpc>
                <a:spcPct val="100000"/>
              </a:lnSpc>
              <a:spcBef>
                <a:spcPts val="0"/>
              </a:spcBef>
              <a:spcAft>
                <a:spcPts val="0"/>
              </a:spcAft>
              <a:buClr>
                <a:srgbClr val="000000"/>
              </a:buClr>
              <a:buSzPts val="1350"/>
              <a:buFont typeface="Arial"/>
              <a:buChar char="•"/>
            </a:pPr>
            <a:r>
              <a:rPr b="1" i="0" lang="en-US" sz="1350" u="none" cap="none" strike="noStrike">
                <a:solidFill>
                  <a:srgbClr val="000000"/>
                </a:solidFill>
                <a:latin typeface="Open Sans"/>
                <a:ea typeface="Open Sans"/>
                <a:cs typeface="Open Sans"/>
                <a:sym typeface="Open Sans"/>
              </a:rPr>
              <a:t>Asset limit </a:t>
            </a:r>
            <a:r>
              <a:rPr b="0" i="0" lang="en-US" sz="1350" u="none" cap="none" strike="noStrike">
                <a:solidFill>
                  <a:srgbClr val="000000"/>
                </a:solidFill>
                <a:latin typeface="Open Sans"/>
                <a:ea typeface="Open Sans"/>
                <a:cs typeface="Open Sans"/>
                <a:sym typeface="Open Sans"/>
              </a:rPr>
              <a:t>- $15,000</a:t>
            </a:r>
            <a:endParaRPr/>
          </a:p>
          <a:p>
            <a:pPr indent="-90488" lvl="1" marL="386954" marR="0" rtl="0" algn="l">
              <a:lnSpc>
                <a:spcPct val="100000"/>
              </a:lnSpc>
              <a:spcBef>
                <a:spcPts val="0"/>
              </a:spcBef>
              <a:spcAft>
                <a:spcPts val="0"/>
              </a:spcAft>
              <a:buClr>
                <a:srgbClr val="000000"/>
              </a:buClr>
              <a:buSzPts val="1350"/>
              <a:buFont typeface="Arial"/>
              <a:buNone/>
            </a:pPr>
            <a:r>
              <a:t/>
            </a:r>
            <a:endParaRPr b="1" i="0" sz="1350" u="none" cap="none" strike="noStrike">
              <a:solidFill>
                <a:srgbClr val="000000"/>
              </a:solidFill>
              <a:latin typeface="Open Sans"/>
              <a:ea typeface="Open Sans"/>
              <a:cs typeface="Open Sans"/>
              <a:sym typeface="Open Sans"/>
            </a:endParaRPr>
          </a:p>
          <a:p>
            <a:pPr indent="-176213" lvl="1" marL="386954" marR="0" rtl="0" algn="l">
              <a:lnSpc>
                <a:spcPct val="100000"/>
              </a:lnSpc>
              <a:spcBef>
                <a:spcPts val="0"/>
              </a:spcBef>
              <a:spcAft>
                <a:spcPts val="0"/>
              </a:spcAft>
              <a:buClr>
                <a:srgbClr val="000000"/>
              </a:buClr>
              <a:buSzPts val="1350"/>
              <a:buFont typeface="Arial"/>
              <a:buChar char="•"/>
            </a:pPr>
            <a:r>
              <a:rPr b="1" i="0" lang="en-US" sz="1350" u="none" cap="none" strike="noStrike">
                <a:solidFill>
                  <a:srgbClr val="000000"/>
                </a:solidFill>
                <a:latin typeface="Open Sans"/>
                <a:ea typeface="Open Sans"/>
                <a:cs typeface="Open Sans"/>
                <a:sym typeface="Open Sans"/>
              </a:rPr>
              <a:t>Citizenship - </a:t>
            </a:r>
            <a:r>
              <a:rPr b="0" i="0" lang="en-US" sz="1350" u="none" cap="none" strike="noStrike">
                <a:solidFill>
                  <a:srgbClr val="000000"/>
                </a:solidFill>
                <a:latin typeface="Open Sans"/>
                <a:ea typeface="Open Sans"/>
                <a:cs typeface="Open Sans"/>
                <a:sym typeface="Open Sans"/>
              </a:rPr>
              <a:t>Only U.S. citizens and certain lawfully-present non-citizens may receive SNAP benefits.</a:t>
            </a:r>
            <a:endParaRPr b="1" i="0" sz="1350" u="none" cap="none" strike="noStrike">
              <a:solidFill>
                <a:srgbClr val="000000"/>
              </a:solidFill>
              <a:latin typeface="Open Sans"/>
              <a:ea typeface="Open Sans"/>
              <a:cs typeface="Open Sans"/>
              <a:sym typeface="Open Sans"/>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745">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5">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5">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5">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5">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5">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5">
                                            <p:txEl>
                                              <p:pRg end="6" st="6"/>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5"/>
                                        </p:tgtEl>
                                        <p:attrNameLst>
                                          <p:attrName>style.visibility</p:attrName>
                                        </p:attrNameLst>
                                      </p:cBhvr>
                                      <p:to>
                                        <p:strVal val="visible"/>
                                      </p:to>
                                    </p:set>
                                    <p:animEffect filter="fade" transition="in">
                                      <p:cBhvr>
                                        <p:cTn dur="500"/>
                                        <p:tgtEl>
                                          <p:spTgt spid="17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157"/>
          <p:cNvSpPr txBox="1"/>
          <p:nvPr>
            <p:ph type="title"/>
          </p:nvPr>
        </p:nvSpPr>
        <p:spPr>
          <a:xfrm>
            <a:off x="914813" y="1169234"/>
            <a:ext cx="7535555" cy="6378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A191E"/>
              </a:buClr>
              <a:buSzPts val="3300"/>
              <a:buFont typeface="Open Sans"/>
              <a:buNone/>
            </a:pPr>
            <a:r>
              <a:rPr lang="en-US">
                <a:solidFill>
                  <a:srgbClr val="AA191E"/>
                </a:solidFill>
              </a:rPr>
              <a:t>SNAP Eligibility Overview</a:t>
            </a:r>
            <a:endParaRPr/>
          </a:p>
        </p:txBody>
      </p:sp>
      <p:sp>
        <p:nvSpPr>
          <p:cNvPr id="1751" name="Google Shape;1751;p157"/>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grpSp>
        <p:nvGrpSpPr>
          <p:cNvPr id="1752" name="Google Shape;1752;p157"/>
          <p:cNvGrpSpPr/>
          <p:nvPr/>
        </p:nvGrpSpPr>
        <p:grpSpPr>
          <a:xfrm>
            <a:off x="926604" y="1910793"/>
            <a:ext cx="1460754" cy="3184340"/>
            <a:chOff x="1220942" y="1446121"/>
            <a:chExt cx="1947672" cy="4245786"/>
          </a:xfrm>
        </p:grpSpPr>
        <p:sp>
          <p:nvSpPr>
            <p:cNvPr id="1753" name="Google Shape;1753;p157"/>
            <p:cNvSpPr/>
            <p:nvPr/>
          </p:nvSpPr>
          <p:spPr>
            <a:xfrm>
              <a:off x="1220942" y="1446121"/>
              <a:ext cx="1947672" cy="4245786"/>
            </a:xfrm>
            <a:prstGeom prst="roundRect">
              <a:avLst>
                <a:gd fmla="val 10000" name="adj"/>
              </a:avLst>
            </a:prstGeom>
            <a:solidFill>
              <a:srgbClr val="56AE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157"/>
            <p:cNvSpPr txBox="1"/>
            <p:nvPr/>
          </p:nvSpPr>
          <p:spPr>
            <a:xfrm>
              <a:off x="1333954" y="2852977"/>
              <a:ext cx="1769491" cy="2155514"/>
            </a:xfrm>
            <a:prstGeom prst="rect">
              <a:avLst/>
            </a:prstGeom>
            <a:noFill/>
            <a:ln>
              <a:noFill/>
            </a:ln>
          </p:spPr>
          <p:txBody>
            <a:bodyPr anchorCtr="1" anchor="ctr" bIns="0" lIns="0" spcFirstLastPara="1" rIns="0" wrap="square" tIns="0">
              <a:noAutofit/>
            </a:bodyPr>
            <a:lstStyle/>
            <a:p>
              <a:pPr indent="0" lvl="0" marL="0" marR="0" rtl="0" algn="l">
                <a:lnSpc>
                  <a:spcPct val="90000"/>
                </a:lnSpc>
                <a:spcBef>
                  <a:spcPts val="0"/>
                </a:spcBef>
                <a:spcAft>
                  <a:spcPts val="0"/>
                </a:spcAft>
                <a:buNone/>
              </a:pPr>
              <a:r>
                <a:rPr b="1" i="0" lang="en-US" sz="1350" u="none" cap="none" strike="noStrike">
                  <a:solidFill>
                    <a:srgbClr val="000000"/>
                  </a:solidFill>
                  <a:latin typeface="Open Sans"/>
                  <a:ea typeface="Open Sans"/>
                  <a:cs typeface="Open Sans"/>
                  <a:sym typeface="Open Sans"/>
                </a:rPr>
                <a:t>Household</a:t>
              </a:r>
              <a:endParaRPr/>
            </a:p>
            <a:p>
              <a:pPr indent="-85725" lvl="1" marL="85725" marR="0" rtl="0" algn="l">
                <a:lnSpc>
                  <a:spcPct val="90000"/>
                </a:lnSpc>
                <a:spcBef>
                  <a:spcPts val="47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live together and purchases and prepares meals together</a:t>
              </a:r>
              <a:endParaRPr/>
            </a:p>
          </p:txBody>
        </p:sp>
        <p:pic>
          <p:nvPicPr>
            <p:cNvPr descr="Man and woman with solid fill" id="1755" name="Google Shape;1755;p157"/>
            <p:cNvPicPr preferRelativeResize="0"/>
            <p:nvPr/>
          </p:nvPicPr>
          <p:blipFill rotWithShape="1">
            <a:blip r:embed="rId3">
              <a:alphaModFix/>
            </a:blip>
            <a:srcRect b="0" l="0" r="0" t="0"/>
            <a:stretch/>
          </p:blipFill>
          <p:spPr>
            <a:xfrm>
              <a:off x="1740483" y="1699328"/>
              <a:ext cx="908589" cy="914400"/>
            </a:xfrm>
            <a:prstGeom prst="rect">
              <a:avLst/>
            </a:prstGeom>
            <a:noFill/>
            <a:ln>
              <a:noFill/>
            </a:ln>
          </p:spPr>
        </p:pic>
      </p:grpSp>
      <p:grpSp>
        <p:nvGrpSpPr>
          <p:cNvPr id="1756" name="Google Shape;1756;p157"/>
          <p:cNvGrpSpPr/>
          <p:nvPr/>
        </p:nvGrpSpPr>
        <p:grpSpPr>
          <a:xfrm>
            <a:off x="2472117" y="1910793"/>
            <a:ext cx="1462437" cy="3184340"/>
            <a:chOff x="3271007" y="1306107"/>
            <a:chExt cx="1949916" cy="4245786"/>
          </a:xfrm>
        </p:grpSpPr>
        <p:sp>
          <p:nvSpPr>
            <p:cNvPr id="1757" name="Google Shape;1757;p157"/>
            <p:cNvSpPr/>
            <p:nvPr/>
          </p:nvSpPr>
          <p:spPr>
            <a:xfrm>
              <a:off x="3273251" y="1306107"/>
              <a:ext cx="1947672" cy="4245786"/>
            </a:xfrm>
            <a:prstGeom prst="roundRect">
              <a:avLst>
                <a:gd fmla="val 10000" name="adj"/>
              </a:avLst>
            </a:prstGeom>
            <a:gradFill>
              <a:gsLst>
                <a:gs pos="0">
                  <a:schemeClr val="lt1"/>
                </a:gs>
                <a:gs pos="50000">
                  <a:schemeClr val="lt1"/>
                </a:gs>
                <a:gs pos="100000">
                  <a:srgbClr val="E1E1E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157"/>
            <p:cNvSpPr txBox="1"/>
            <p:nvPr/>
          </p:nvSpPr>
          <p:spPr>
            <a:xfrm>
              <a:off x="3271007" y="3126877"/>
              <a:ext cx="1905563" cy="1698314"/>
            </a:xfrm>
            <a:prstGeom prst="rect">
              <a:avLst/>
            </a:prstGeom>
            <a:noFill/>
            <a:ln>
              <a:noFill/>
            </a:ln>
          </p:spPr>
          <p:txBody>
            <a:bodyPr anchorCtr="1" anchor="t" bIns="0" lIns="0" spcFirstLastPara="1" rIns="0" wrap="square" tIns="0">
              <a:noAutofit/>
            </a:bodyPr>
            <a:lstStyle/>
            <a:p>
              <a:pPr indent="0" lvl="0" marL="0" marR="0" rtl="0" algn="l">
                <a:lnSpc>
                  <a:spcPct val="90000"/>
                </a:lnSpc>
                <a:spcBef>
                  <a:spcPts val="0"/>
                </a:spcBef>
                <a:spcAft>
                  <a:spcPts val="0"/>
                </a:spcAft>
                <a:buNone/>
              </a:pPr>
              <a:r>
                <a:rPr b="1" i="0" lang="en-US" sz="1350" u="none" cap="none" strike="noStrike">
                  <a:solidFill>
                    <a:srgbClr val="000000"/>
                  </a:solidFill>
                  <a:latin typeface="Open Sans"/>
                  <a:ea typeface="Open Sans"/>
                  <a:cs typeface="Open Sans"/>
                  <a:sym typeface="Open Sans"/>
                </a:rPr>
                <a:t>Assets</a:t>
              </a:r>
              <a:endParaRPr/>
            </a:p>
            <a:p>
              <a:pPr indent="-128588" lvl="1" marL="128588" marR="0" rtl="0" algn="l">
                <a:lnSpc>
                  <a:spcPct val="90000"/>
                </a:lnSpc>
                <a:spcBef>
                  <a:spcPts val="47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15,000</a:t>
              </a:r>
              <a:endParaRPr/>
            </a:p>
          </p:txBody>
        </p:sp>
        <p:pic>
          <p:nvPicPr>
            <p:cNvPr descr="House outline" id="1759" name="Google Shape;1759;p157"/>
            <p:cNvPicPr preferRelativeResize="0"/>
            <p:nvPr/>
          </p:nvPicPr>
          <p:blipFill rotWithShape="1">
            <a:blip r:embed="rId4">
              <a:alphaModFix/>
            </a:blip>
            <a:srcRect b="0" l="0" r="0" t="0"/>
            <a:stretch/>
          </p:blipFill>
          <p:spPr>
            <a:xfrm>
              <a:off x="3792792" y="1485775"/>
              <a:ext cx="908589" cy="914400"/>
            </a:xfrm>
            <a:prstGeom prst="rect">
              <a:avLst/>
            </a:prstGeom>
            <a:noFill/>
            <a:ln>
              <a:noFill/>
            </a:ln>
          </p:spPr>
        </p:pic>
      </p:grpSp>
      <p:grpSp>
        <p:nvGrpSpPr>
          <p:cNvPr id="1760" name="Google Shape;1760;p157"/>
          <p:cNvGrpSpPr/>
          <p:nvPr/>
        </p:nvGrpSpPr>
        <p:grpSpPr>
          <a:xfrm>
            <a:off x="5660398" y="1910793"/>
            <a:ext cx="1460754" cy="3184340"/>
            <a:chOff x="7566126" y="1394676"/>
            <a:chExt cx="1947672" cy="4245786"/>
          </a:xfrm>
        </p:grpSpPr>
        <p:sp>
          <p:nvSpPr>
            <p:cNvPr id="1761" name="Google Shape;1761;p157"/>
            <p:cNvSpPr/>
            <p:nvPr/>
          </p:nvSpPr>
          <p:spPr>
            <a:xfrm>
              <a:off x="7566126" y="1394676"/>
              <a:ext cx="1947672" cy="4245786"/>
            </a:xfrm>
            <a:prstGeom prst="roundRect">
              <a:avLst>
                <a:gd fmla="val 10000" name="adj"/>
              </a:avLst>
            </a:prstGeom>
            <a:gradFill>
              <a:gsLst>
                <a:gs pos="0">
                  <a:schemeClr val="lt1"/>
                </a:gs>
                <a:gs pos="50000">
                  <a:schemeClr val="lt1"/>
                </a:gs>
                <a:gs pos="100000">
                  <a:srgbClr val="E1E1E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2" name="Google Shape;1762;p157"/>
            <p:cNvGrpSpPr/>
            <p:nvPr/>
          </p:nvGrpSpPr>
          <p:grpSpPr>
            <a:xfrm>
              <a:off x="7566126" y="1584392"/>
              <a:ext cx="1836959" cy="3329368"/>
              <a:chOff x="7566126" y="1584392"/>
              <a:chExt cx="1836959" cy="3329368"/>
            </a:xfrm>
          </p:grpSpPr>
          <p:sp>
            <p:nvSpPr>
              <p:cNvPr id="1763" name="Google Shape;1763;p157"/>
              <p:cNvSpPr txBox="1"/>
              <p:nvPr/>
            </p:nvSpPr>
            <p:spPr>
              <a:xfrm>
                <a:off x="7566126" y="3215446"/>
                <a:ext cx="1836959" cy="1698314"/>
              </a:xfrm>
              <a:prstGeom prst="rect">
                <a:avLst/>
              </a:prstGeom>
              <a:noFill/>
              <a:ln>
                <a:noFill/>
              </a:ln>
            </p:spPr>
            <p:txBody>
              <a:bodyPr anchorCtr="1" anchor="t" bIns="0" lIns="0" spcFirstLastPara="1" rIns="0" wrap="square" tIns="0">
                <a:noAutofit/>
              </a:bodyPr>
              <a:lstStyle/>
              <a:p>
                <a:pPr indent="0" lvl="0" marL="0" marR="0" rtl="0" algn="l">
                  <a:lnSpc>
                    <a:spcPct val="90000"/>
                  </a:lnSpc>
                  <a:spcBef>
                    <a:spcPts val="0"/>
                  </a:spcBef>
                  <a:spcAft>
                    <a:spcPts val="0"/>
                  </a:spcAft>
                  <a:buNone/>
                </a:pPr>
                <a:r>
                  <a:rPr b="1" i="0" lang="en-US" sz="1350" u="none" cap="none" strike="noStrike">
                    <a:solidFill>
                      <a:srgbClr val="000000"/>
                    </a:solidFill>
                    <a:latin typeface="Open Sans"/>
                    <a:ea typeface="Open Sans"/>
                    <a:cs typeface="Open Sans"/>
                    <a:sym typeface="Open Sans"/>
                  </a:rPr>
                  <a:t>Expenses</a:t>
                </a:r>
                <a:endParaRPr/>
              </a:p>
              <a:p>
                <a:pPr indent="-128588" lvl="1" marL="128588" marR="0" rtl="0" algn="l">
                  <a:lnSpc>
                    <a:spcPct val="90000"/>
                  </a:lnSpc>
                  <a:spcBef>
                    <a:spcPts val="47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Allowable deductions</a:t>
                </a:r>
                <a:endParaRPr/>
              </a:p>
              <a:p>
                <a:pPr indent="0" lvl="2" marL="257175" marR="0" rtl="0" algn="l">
                  <a:lnSpc>
                    <a:spcPct val="90000"/>
                  </a:lnSpc>
                  <a:spcBef>
                    <a:spcPts val="203"/>
                  </a:spcBef>
                  <a:spcAft>
                    <a:spcPts val="0"/>
                  </a:spcAft>
                  <a:buNone/>
                </a:pPr>
                <a:r>
                  <a:rPr b="1" i="0" lang="en-US" sz="1125" u="none" cap="none" strike="noStrike">
                    <a:solidFill>
                      <a:srgbClr val="000000"/>
                    </a:solidFill>
                    <a:latin typeface="Open Sans"/>
                    <a:ea typeface="Open Sans"/>
                    <a:cs typeface="Open Sans"/>
                    <a:sym typeface="Open Sans"/>
                  </a:rPr>
                  <a:t>Standard Medical Deduction</a:t>
                </a:r>
                <a:endParaRPr/>
              </a:p>
            </p:txBody>
          </p:sp>
          <p:pic>
            <p:nvPicPr>
              <p:cNvPr descr="Money outline" id="1764" name="Google Shape;1764;p157"/>
              <p:cNvPicPr preferRelativeResize="0"/>
              <p:nvPr/>
            </p:nvPicPr>
            <p:blipFill rotWithShape="1">
              <a:blip r:embed="rId5">
                <a:alphaModFix/>
              </a:blip>
              <a:srcRect b="0" l="0" r="0" t="0"/>
              <a:stretch/>
            </p:blipFill>
            <p:spPr>
              <a:xfrm>
                <a:off x="8086187" y="1584392"/>
                <a:ext cx="907545" cy="914400"/>
              </a:xfrm>
              <a:prstGeom prst="rect">
                <a:avLst/>
              </a:prstGeom>
              <a:noFill/>
              <a:ln>
                <a:noFill/>
              </a:ln>
            </p:spPr>
          </p:pic>
        </p:grpSp>
      </p:grpSp>
      <p:grpSp>
        <p:nvGrpSpPr>
          <p:cNvPr id="1765" name="Google Shape;1765;p157"/>
          <p:cNvGrpSpPr/>
          <p:nvPr/>
        </p:nvGrpSpPr>
        <p:grpSpPr>
          <a:xfrm>
            <a:off x="7284188" y="1910793"/>
            <a:ext cx="1405317" cy="3184340"/>
            <a:chOff x="10252182" y="1306107"/>
            <a:chExt cx="1873756" cy="4245786"/>
          </a:xfrm>
        </p:grpSpPr>
        <p:sp>
          <p:nvSpPr>
            <p:cNvPr id="1766" name="Google Shape;1766;p157"/>
            <p:cNvSpPr/>
            <p:nvPr/>
          </p:nvSpPr>
          <p:spPr>
            <a:xfrm>
              <a:off x="10252182" y="1306107"/>
              <a:ext cx="1873756" cy="4245786"/>
            </a:xfrm>
            <a:prstGeom prst="roundRect">
              <a:avLst>
                <a:gd fmla="val 10000" name="adj"/>
              </a:avLst>
            </a:prstGeom>
            <a:solidFill>
              <a:srgbClr val="56AE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157"/>
            <p:cNvSpPr txBox="1"/>
            <p:nvPr/>
          </p:nvSpPr>
          <p:spPr>
            <a:xfrm>
              <a:off x="10342392" y="3126877"/>
              <a:ext cx="1691039" cy="1698314"/>
            </a:xfrm>
            <a:prstGeom prst="rect">
              <a:avLst/>
            </a:prstGeom>
            <a:noFill/>
            <a:ln>
              <a:noFill/>
            </a:ln>
          </p:spPr>
          <p:txBody>
            <a:bodyPr anchorCtr="1" anchor="t" bIns="0" lIns="0" spcFirstLastPara="1" rIns="0" wrap="square" tIns="0">
              <a:noAutofit/>
            </a:bodyPr>
            <a:lstStyle/>
            <a:p>
              <a:pPr indent="0" lvl="0" marL="0" marR="0" rtl="0" algn="l">
                <a:lnSpc>
                  <a:spcPct val="90000"/>
                </a:lnSpc>
                <a:spcBef>
                  <a:spcPts val="0"/>
                </a:spcBef>
                <a:spcAft>
                  <a:spcPts val="0"/>
                </a:spcAft>
                <a:buNone/>
              </a:pPr>
              <a:r>
                <a:rPr b="1" i="0" lang="en-US" sz="1350" u="none" cap="none" strike="noStrike">
                  <a:solidFill>
                    <a:srgbClr val="000000"/>
                  </a:solidFill>
                  <a:latin typeface="Open Sans"/>
                  <a:ea typeface="Open Sans"/>
                  <a:cs typeface="Open Sans"/>
                  <a:sym typeface="Open Sans"/>
                </a:rPr>
                <a:t>Citizenship</a:t>
              </a:r>
              <a:endParaRPr/>
            </a:p>
            <a:p>
              <a:pPr indent="-128588" lvl="1" marL="128588" marR="0" rtl="0" algn="l">
                <a:lnSpc>
                  <a:spcPct val="90000"/>
                </a:lnSpc>
                <a:spcBef>
                  <a:spcPts val="47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Citizenship or certain eligible status</a:t>
              </a:r>
              <a:endParaRPr/>
            </a:p>
          </p:txBody>
        </p:sp>
        <p:pic>
          <p:nvPicPr>
            <p:cNvPr descr="Globe with solid fill" id="1768" name="Google Shape;1768;p157"/>
            <p:cNvPicPr preferRelativeResize="0"/>
            <p:nvPr/>
          </p:nvPicPr>
          <p:blipFill rotWithShape="1">
            <a:blip r:embed="rId6">
              <a:alphaModFix/>
            </a:blip>
            <a:srcRect b="0" l="0" r="0" t="0"/>
            <a:stretch/>
          </p:blipFill>
          <p:spPr>
            <a:xfrm>
              <a:off x="10694902" y="1485775"/>
              <a:ext cx="914400" cy="914400"/>
            </a:xfrm>
            <a:prstGeom prst="rect">
              <a:avLst/>
            </a:prstGeom>
            <a:noFill/>
            <a:ln>
              <a:noFill/>
            </a:ln>
          </p:spPr>
        </p:pic>
      </p:grpSp>
      <p:grpSp>
        <p:nvGrpSpPr>
          <p:cNvPr id="1769" name="Google Shape;1769;p157"/>
          <p:cNvGrpSpPr/>
          <p:nvPr/>
        </p:nvGrpSpPr>
        <p:grpSpPr>
          <a:xfrm>
            <a:off x="4036608" y="1910793"/>
            <a:ext cx="1460754" cy="3184340"/>
            <a:chOff x="5408274" y="1306107"/>
            <a:chExt cx="1947672" cy="4245786"/>
          </a:xfrm>
        </p:grpSpPr>
        <p:sp>
          <p:nvSpPr>
            <p:cNvPr id="1770" name="Google Shape;1770;p157"/>
            <p:cNvSpPr/>
            <p:nvPr/>
          </p:nvSpPr>
          <p:spPr>
            <a:xfrm>
              <a:off x="5408274" y="1306107"/>
              <a:ext cx="1947672" cy="4245786"/>
            </a:xfrm>
            <a:prstGeom prst="roundRect">
              <a:avLst>
                <a:gd fmla="val 10000" name="adj"/>
              </a:avLst>
            </a:prstGeom>
            <a:solidFill>
              <a:srgbClr val="56AE7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orbel"/>
                <a:ea typeface="Corbel"/>
                <a:cs typeface="Corbel"/>
                <a:sym typeface="Corbel"/>
              </a:endParaRPr>
            </a:p>
          </p:txBody>
        </p:sp>
        <p:sp>
          <p:nvSpPr>
            <p:cNvPr id="1771" name="Google Shape;1771;p157"/>
            <p:cNvSpPr txBox="1"/>
            <p:nvPr/>
          </p:nvSpPr>
          <p:spPr>
            <a:xfrm>
              <a:off x="5526540" y="3126877"/>
              <a:ext cx="1755494" cy="1698314"/>
            </a:xfrm>
            <a:prstGeom prst="rect">
              <a:avLst/>
            </a:prstGeom>
            <a:noFill/>
            <a:ln>
              <a:noFill/>
            </a:ln>
          </p:spPr>
          <p:txBody>
            <a:bodyPr anchorCtr="1" anchor="t" bIns="0" lIns="0" spcFirstLastPara="1" rIns="0" wrap="square" tIns="0">
              <a:noAutofit/>
            </a:bodyPr>
            <a:lstStyle/>
            <a:p>
              <a:pPr indent="0" lvl="0" marL="0" marR="0" rtl="0" algn="l">
                <a:lnSpc>
                  <a:spcPct val="90000"/>
                </a:lnSpc>
                <a:spcBef>
                  <a:spcPts val="0"/>
                </a:spcBef>
                <a:spcAft>
                  <a:spcPts val="0"/>
                </a:spcAft>
                <a:buNone/>
              </a:pPr>
              <a:r>
                <a:rPr b="1" i="0" lang="en-US" sz="1350" u="none" cap="none" strike="noStrike">
                  <a:solidFill>
                    <a:srgbClr val="000000"/>
                  </a:solidFill>
                  <a:latin typeface="Open Sans"/>
                  <a:ea typeface="Open Sans"/>
                  <a:cs typeface="Open Sans"/>
                  <a:sym typeface="Open Sans"/>
                </a:rPr>
                <a:t>Income</a:t>
              </a:r>
              <a:endParaRPr/>
            </a:p>
            <a:p>
              <a:pPr indent="-128588" lvl="1" marL="128588" marR="0" rtl="0" algn="l">
                <a:lnSpc>
                  <a:spcPct val="90000"/>
                </a:lnSpc>
                <a:spcBef>
                  <a:spcPts val="473"/>
                </a:spcBef>
                <a:spcAft>
                  <a:spcPts val="0"/>
                </a:spcAft>
                <a:buClr>
                  <a:srgbClr val="000000"/>
                </a:buClr>
                <a:buSzPts val="1125"/>
                <a:buFont typeface="Arial"/>
                <a:buChar char="•"/>
              </a:pPr>
              <a:r>
                <a:rPr b="0" i="0" lang="en-US" sz="1125" u="none" cap="none" strike="noStrike">
                  <a:solidFill>
                    <a:srgbClr val="000000"/>
                  </a:solidFill>
                  <a:latin typeface="Open Sans"/>
                  <a:ea typeface="Open Sans"/>
                  <a:cs typeface="Open Sans"/>
                  <a:sym typeface="Open Sans"/>
                </a:rPr>
                <a:t>Gross Income either 130%  ($1,396) or  200% of FPL ($2,148)</a:t>
              </a:r>
              <a:endParaRPr/>
            </a:p>
            <a:p>
              <a:pPr indent="-128588" lvl="1" marL="128588" marR="0" rtl="0" algn="l">
                <a:lnSpc>
                  <a:spcPct val="90000"/>
                </a:lnSpc>
                <a:spcBef>
                  <a:spcPts val="169"/>
                </a:spcBef>
                <a:spcAft>
                  <a:spcPts val="0"/>
                </a:spcAft>
                <a:buClr>
                  <a:srgbClr val="000000"/>
                </a:buClr>
                <a:buSzPts val="1125"/>
                <a:buFont typeface="Arial"/>
                <a:buChar char="•"/>
              </a:pPr>
              <a:r>
                <a:rPr b="0" i="0" lang="en-US" sz="1125" u="none" cap="none" strike="noStrike">
                  <a:solidFill>
                    <a:srgbClr val="000000"/>
                  </a:solidFill>
                  <a:latin typeface="Open Sans"/>
                  <a:ea typeface="Open Sans"/>
                  <a:cs typeface="Open Sans"/>
                  <a:sym typeface="Open Sans"/>
                </a:rPr>
                <a:t>Net income of 100 % FPL ($1,074)</a:t>
              </a:r>
              <a:endParaRPr/>
            </a:p>
          </p:txBody>
        </p:sp>
        <p:pic>
          <p:nvPicPr>
            <p:cNvPr descr="Dollar with solid fill" id="1772" name="Google Shape;1772;p157"/>
            <p:cNvPicPr preferRelativeResize="0"/>
            <p:nvPr/>
          </p:nvPicPr>
          <p:blipFill rotWithShape="1">
            <a:blip r:embed="rId7">
              <a:alphaModFix/>
            </a:blip>
            <a:srcRect b="0" l="0" r="0" t="0"/>
            <a:stretch/>
          </p:blipFill>
          <p:spPr>
            <a:xfrm>
              <a:off x="5927128" y="1485775"/>
              <a:ext cx="914400" cy="914400"/>
            </a:xfrm>
            <a:prstGeom prst="rect">
              <a:avLst/>
            </a:prstGeom>
            <a:noFill/>
            <a:ln>
              <a:noFill/>
            </a:ln>
          </p:spPr>
        </p:pic>
      </p:gr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sp>
        <p:nvSpPr>
          <p:cNvPr id="1777" name="Google Shape;1777;p158"/>
          <p:cNvSpPr txBox="1"/>
          <p:nvPr>
            <p:ph type="title"/>
          </p:nvPr>
        </p:nvSpPr>
        <p:spPr>
          <a:xfrm>
            <a:off x="914813" y="1217581"/>
            <a:ext cx="7535555" cy="6378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A191E"/>
              </a:buClr>
              <a:buSzPts val="3300"/>
              <a:buFont typeface="Open Sans"/>
              <a:buNone/>
            </a:pPr>
            <a:r>
              <a:rPr lang="en-US">
                <a:solidFill>
                  <a:srgbClr val="AA191E"/>
                </a:solidFill>
              </a:rPr>
              <a:t>Medicaid</a:t>
            </a:r>
            <a:endParaRPr/>
          </a:p>
        </p:txBody>
      </p:sp>
      <p:sp>
        <p:nvSpPr>
          <p:cNvPr id="1778" name="Google Shape;1778;p158"/>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sp>
        <p:nvSpPr>
          <p:cNvPr id="1779" name="Google Shape;1779;p158"/>
          <p:cNvSpPr txBox="1"/>
          <p:nvPr/>
        </p:nvSpPr>
        <p:spPr>
          <a:xfrm>
            <a:off x="972523" y="2171940"/>
            <a:ext cx="4838653" cy="19620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000000"/>
                </a:solidFill>
                <a:latin typeface="Open Sans"/>
                <a:ea typeface="Open Sans"/>
                <a:cs typeface="Open Sans"/>
                <a:sym typeface="Open Sans"/>
              </a:rPr>
              <a:t>Medicaid is a low-income healthcare program that is funded by the state and federal government and run by the state. </a:t>
            </a:r>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350" u="none" cap="none" strike="noStrike">
                <a:solidFill>
                  <a:srgbClr val="000000"/>
                </a:solidFill>
                <a:latin typeface="Open Sans"/>
                <a:ea typeface="Open Sans"/>
                <a:cs typeface="Open Sans"/>
                <a:sym typeface="Open Sans"/>
              </a:rPr>
              <a:t>Available to low-income p</a:t>
            </a:r>
            <a:r>
              <a:rPr b="0" i="0" lang="en-US" sz="1350" u="none" cap="none" strike="noStrike">
                <a:solidFill>
                  <a:srgbClr val="333333"/>
                </a:solidFill>
                <a:latin typeface="Open Sans"/>
                <a:ea typeface="Open Sans"/>
                <a:cs typeface="Open Sans"/>
                <a:sym typeface="Open Sans"/>
              </a:rPr>
              <a:t>ersons aged 65 or older; blind or permanently disabled persons; members of families with dependent children; children in foster care homes; pregnant women; and individuals under age 21 in psychiatric hospitals.</a:t>
            </a:r>
            <a:endParaRPr b="0" i="0" sz="1350" u="none" cap="none" strike="noStrike">
              <a:solidFill>
                <a:srgbClr val="000000"/>
              </a:solidFill>
              <a:latin typeface="Open Sans"/>
              <a:ea typeface="Open Sans"/>
              <a:cs typeface="Open Sans"/>
              <a:sym typeface="Open Sans"/>
            </a:endParaRPr>
          </a:p>
        </p:txBody>
      </p:sp>
      <p:grpSp>
        <p:nvGrpSpPr>
          <p:cNvPr id="1780" name="Google Shape;1780;p158"/>
          <p:cNvGrpSpPr/>
          <p:nvPr/>
        </p:nvGrpSpPr>
        <p:grpSpPr>
          <a:xfrm>
            <a:off x="6094771" y="1593663"/>
            <a:ext cx="2535500" cy="3542572"/>
            <a:chOff x="8126361" y="981884"/>
            <a:chExt cx="3380666" cy="4723429"/>
          </a:xfrm>
        </p:grpSpPr>
        <p:pic>
          <p:nvPicPr>
            <p:cNvPr descr="A person wearing a blue shirt&#10;&#10;Description automatically generated" id="1781" name="Google Shape;1781;p158"/>
            <p:cNvPicPr preferRelativeResize="0"/>
            <p:nvPr/>
          </p:nvPicPr>
          <p:blipFill rotWithShape="1">
            <a:blip r:embed="rId3">
              <a:alphaModFix/>
            </a:blip>
            <a:srcRect b="0" l="0" r="0" t="0"/>
            <a:stretch/>
          </p:blipFill>
          <p:spPr>
            <a:xfrm>
              <a:off x="8126361" y="981884"/>
              <a:ext cx="3380666" cy="2253778"/>
            </a:xfrm>
            <a:prstGeom prst="rect">
              <a:avLst/>
            </a:prstGeom>
            <a:noFill/>
            <a:ln>
              <a:noFill/>
            </a:ln>
          </p:spPr>
        </p:pic>
        <p:pic>
          <p:nvPicPr>
            <p:cNvPr descr="mihealth_card_on_51703_7" id="1782" name="Google Shape;1782;p158"/>
            <p:cNvPicPr preferRelativeResize="0"/>
            <p:nvPr/>
          </p:nvPicPr>
          <p:blipFill rotWithShape="1">
            <a:blip r:embed="rId4">
              <a:alphaModFix/>
            </a:blip>
            <a:srcRect b="0" l="0" r="0" t="0"/>
            <a:stretch/>
          </p:blipFill>
          <p:spPr>
            <a:xfrm>
              <a:off x="8126361" y="3574267"/>
              <a:ext cx="3380666" cy="2131046"/>
            </a:xfrm>
            <a:prstGeom prst="rect">
              <a:avLst/>
            </a:prstGeom>
            <a:noFill/>
            <a:ln>
              <a:noFill/>
            </a:ln>
          </p:spPr>
        </p:pic>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9"/>
                                        </p:tgtEl>
                                        <p:attrNameLst>
                                          <p:attrName>style.visibility</p:attrName>
                                        </p:attrNameLst>
                                      </p:cBhvr>
                                      <p:to>
                                        <p:strVal val="visible"/>
                                      </p:to>
                                    </p:set>
                                    <p:animEffect filter="fade" transition="in">
                                      <p:cBhvr>
                                        <p:cTn dur="500"/>
                                        <p:tgtEl>
                                          <p:spTgt spid="17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grpSp>
        <p:nvGrpSpPr>
          <p:cNvPr id="1787" name="Google Shape;1787;p159"/>
          <p:cNvGrpSpPr/>
          <p:nvPr/>
        </p:nvGrpSpPr>
        <p:grpSpPr>
          <a:xfrm>
            <a:off x="2434718" y="2037316"/>
            <a:ext cx="1471788" cy="3184340"/>
            <a:chOff x="3246291" y="1573421"/>
            <a:chExt cx="1962384" cy="4245786"/>
          </a:xfrm>
        </p:grpSpPr>
        <p:sp>
          <p:nvSpPr>
            <p:cNvPr id="1788" name="Google Shape;1788;p159"/>
            <p:cNvSpPr/>
            <p:nvPr/>
          </p:nvSpPr>
          <p:spPr>
            <a:xfrm>
              <a:off x="3246291" y="1573421"/>
              <a:ext cx="1962384" cy="4245786"/>
            </a:xfrm>
            <a:custGeom>
              <a:rect b="b" l="l" r="r" t="t"/>
              <a:pathLst>
                <a:path extrusionOk="0" h="4245786" w="1962384">
                  <a:moveTo>
                    <a:pt x="0" y="196238"/>
                  </a:moveTo>
                  <a:cubicBezTo>
                    <a:pt x="0" y="87859"/>
                    <a:pt x="87859" y="0"/>
                    <a:pt x="196238" y="0"/>
                  </a:cubicBezTo>
                  <a:lnTo>
                    <a:pt x="1766146" y="0"/>
                  </a:lnTo>
                  <a:cubicBezTo>
                    <a:pt x="1874525" y="0"/>
                    <a:pt x="1962384" y="87859"/>
                    <a:pt x="1962384" y="196238"/>
                  </a:cubicBezTo>
                  <a:lnTo>
                    <a:pt x="1962384" y="4049548"/>
                  </a:lnTo>
                  <a:cubicBezTo>
                    <a:pt x="1962384" y="4157927"/>
                    <a:pt x="1874525" y="4245786"/>
                    <a:pt x="1766146" y="4245786"/>
                  </a:cubicBezTo>
                  <a:lnTo>
                    <a:pt x="196238" y="4245786"/>
                  </a:lnTo>
                  <a:cubicBezTo>
                    <a:pt x="87859" y="4245786"/>
                    <a:pt x="0" y="4157927"/>
                    <a:pt x="0" y="4049548"/>
                  </a:cubicBezTo>
                  <a:lnTo>
                    <a:pt x="0" y="196238"/>
                  </a:lnTo>
                  <a:close/>
                </a:path>
              </a:pathLst>
            </a:custGeom>
            <a:gradFill>
              <a:gsLst>
                <a:gs pos="0">
                  <a:schemeClr val="lt1"/>
                </a:gs>
                <a:gs pos="50000">
                  <a:schemeClr val="lt1"/>
                </a:gs>
                <a:gs pos="100000">
                  <a:srgbClr val="E1E1E1"/>
                </a:gs>
              </a:gsLst>
              <a:lin ang="5400000" scaled="0"/>
            </a:gradFill>
            <a:ln>
              <a:noFill/>
            </a:ln>
          </p:spPr>
          <p:txBody>
            <a:bodyPr anchorCtr="1" anchor="ctr" bIns="0" lIns="0" spcFirstLastPara="1" rIns="0" wrap="square" tIns="137150">
              <a:noAutofit/>
            </a:bodyPr>
            <a:lstStyle/>
            <a:p>
              <a:pPr indent="0" lvl="0" marL="0" marR="0" rtl="0" algn="l">
                <a:lnSpc>
                  <a:spcPct val="90000"/>
                </a:lnSpc>
                <a:spcBef>
                  <a:spcPts val="0"/>
                </a:spcBef>
                <a:spcAft>
                  <a:spcPts val="0"/>
                </a:spcAft>
                <a:buNone/>
              </a:pPr>
              <a:r>
                <a:rPr b="1" i="0" lang="en-US" sz="1350" u="none" cap="none" strike="noStrike">
                  <a:solidFill>
                    <a:srgbClr val="000000"/>
                  </a:solidFill>
                  <a:latin typeface="Open Sans"/>
                  <a:ea typeface="Open Sans"/>
                  <a:cs typeface="Open Sans"/>
                  <a:sym typeface="Open Sans"/>
                </a:rPr>
                <a:t>Assets</a:t>
              </a:r>
              <a:endParaRPr/>
            </a:p>
            <a:p>
              <a:pPr indent="-128588" lvl="1" marL="128588" marR="0" rtl="0" algn="l">
                <a:lnSpc>
                  <a:spcPct val="90000"/>
                </a:lnSpc>
                <a:spcBef>
                  <a:spcPts val="47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2,000</a:t>
              </a:r>
              <a:endParaRPr/>
            </a:p>
            <a:p>
              <a:pPr indent="-128588" lvl="1" marL="128588" marR="0" rtl="0" algn="l">
                <a:lnSpc>
                  <a:spcPct val="90000"/>
                </a:lnSpc>
                <a:spcBef>
                  <a:spcPts val="20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3,000</a:t>
              </a:r>
              <a:endParaRPr/>
            </a:p>
            <a:p>
              <a:pPr indent="-128588" lvl="1" marL="128588" marR="0" rtl="0" algn="l">
                <a:lnSpc>
                  <a:spcPct val="90000"/>
                </a:lnSpc>
                <a:spcBef>
                  <a:spcPts val="20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3,000</a:t>
              </a:r>
              <a:endParaRPr/>
            </a:p>
          </p:txBody>
        </p:sp>
        <p:grpSp>
          <p:nvGrpSpPr>
            <p:cNvPr id="1789" name="Google Shape;1789;p159"/>
            <p:cNvGrpSpPr/>
            <p:nvPr/>
          </p:nvGrpSpPr>
          <p:grpSpPr>
            <a:xfrm>
              <a:off x="3835923" y="1839263"/>
              <a:ext cx="920115" cy="788669"/>
              <a:chOff x="3835923" y="1839263"/>
              <a:chExt cx="920115" cy="788669"/>
            </a:xfrm>
          </p:grpSpPr>
          <p:sp>
            <p:nvSpPr>
              <p:cNvPr id="1790" name="Google Shape;1790;p159"/>
              <p:cNvSpPr/>
              <p:nvPr/>
            </p:nvSpPr>
            <p:spPr>
              <a:xfrm>
                <a:off x="3835923" y="1839263"/>
                <a:ext cx="920115" cy="479774"/>
              </a:xfrm>
              <a:custGeom>
                <a:rect b="b" l="l" r="r" t="t"/>
                <a:pathLst>
                  <a:path extrusionOk="0" h="479774" w="920115">
                    <a:moveTo>
                      <a:pt x="722948" y="249745"/>
                    </a:moveTo>
                    <a:lnTo>
                      <a:pt x="722948" y="65723"/>
                    </a:lnTo>
                    <a:lnTo>
                      <a:pt x="635318" y="65723"/>
                    </a:lnTo>
                    <a:lnTo>
                      <a:pt x="635318" y="166497"/>
                    </a:lnTo>
                    <a:lnTo>
                      <a:pt x="460058" y="0"/>
                    </a:lnTo>
                    <a:lnTo>
                      <a:pt x="460058" y="0"/>
                    </a:lnTo>
                    <a:lnTo>
                      <a:pt x="0" y="438150"/>
                    </a:lnTo>
                    <a:lnTo>
                      <a:pt x="49292" y="479774"/>
                    </a:lnTo>
                    <a:lnTo>
                      <a:pt x="460058" y="89821"/>
                    </a:lnTo>
                    <a:lnTo>
                      <a:pt x="460058" y="89821"/>
                    </a:lnTo>
                    <a:lnTo>
                      <a:pt x="870823" y="479774"/>
                    </a:lnTo>
                    <a:lnTo>
                      <a:pt x="920115" y="438150"/>
                    </a:lnTo>
                    <a:close/>
                  </a:path>
                </a:pathLst>
              </a:custGeom>
              <a:solidFill>
                <a:srgbClr val="56AE7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orbel"/>
                  <a:ea typeface="Corbel"/>
                  <a:cs typeface="Corbel"/>
                  <a:sym typeface="Corbel"/>
                </a:endParaRPr>
              </a:p>
            </p:txBody>
          </p:sp>
          <p:sp>
            <p:nvSpPr>
              <p:cNvPr id="1791" name="Google Shape;1791;p159"/>
              <p:cNvSpPr/>
              <p:nvPr/>
            </p:nvSpPr>
            <p:spPr>
              <a:xfrm>
                <a:off x="3967368" y="1990424"/>
                <a:ext cx="657225" cy="637508"/>
              </a:xfrm>
              <a:custGeom>
                <a:rect b="b" l="l" r="r" t="t"/>
                <a:pathLst>
                  <a:path extrusionOk="0" h="637508" w="657225">
                    <a:moveTo>
                      <a:pt x="0" y="312182"/>
                    </a:moveTo>
                    <a:lnTo>
                      <a:pt x="0" y="637508"/>
                    </a:lnTo>
                    <a:lnTo>
                      <a:pt x="262890" y="637508"/>
                    </a:lnTo>
                    <a:lnTo>
                      <a:pt x="262890" y="363665"/>
                    </a:lnTo>
                    <a:lnTo>
                      <a:pt x="394335" y="363665"/>
                    </a:lnTo>
                    <a:lnTo>
                      <a:pt x="394335" y="637508"/>
                    </a:lnTo>
                    <a:lnTo>
                      <a:pt x="657225" y="637508"/>
                    </a:lnTo>
                    <a:lnTo>
                      <a:pt x="657225" y="312182"/>
                    </a:lnTo>
                    <a:lnTo>
                      <a:pt x="328613" y="0"/>
                    </a:lnTo>
                    <a:lnTo>
                      <a:pt x="0" y="312182"/>
                    </a:lnTo>
                    <a:close/>
                    <a:moveTo>
                      <a:pt x="197168" y="495110"/>
                    </a:moveTo>
                    <a:lnTo>
                      <a:pt x="65723" y="495110"/>
                    </a:lnTo>
                    <a:lnTo>
                      <a:pt x="65723" y="363665"/>
                    </a:lnTo>
                    <a:lnTo>
                      <a:pt x="197168" y="363665"/>
                    </a:lnTo>
                    <a:lnTo>
                      <a:pt x="197168" y="495110"/>
                    </a:lnTo>
                    <a:close/>
                    <a:moveTo>
                      <a:pt x="460058" y="363665"/>
                    </a:moveTo>
                    <a:lnTo>
                      <a:pt x="591503" y="363665"/>
                    </a:lnTo>
                    <a:lnTo>
                      <a:pt x="591503" y="495110"/>
                    </a:lnTo>
                    <a:lnTo>
                      <a:pt x="460058" y="495110"/>
                    </a:lnTo>
                    <a:lnTo>
                      <a:pt x="460058" y="363665"/>
                    </a:lnTo>
                    <a:close/>
                  </a:path>
                </a:pathLst>
              </a:custGeom>
              <a:solidFill>
                <a:srgbClr val="56AE7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orbel"/>
                  <a:ea typeface="Corbel"/>
                  <a:cs typeface="Corbel"/>
                  <a:sym typeface="Corbel"/>
                </a:endParaRPr>
              </a:p>
            </p:txBody>
          </p:sp>
        </p:grpSp>
      </p:grpSp>
      <p:sp>
        <p:nvSpPr>
          <p:cNvPr id="1792" name="Google Shape;1792;p159"/>
          <p:cNvSpPr txBox="1"/>
          <p:nvPr>
            <p:ph type="title"/>
          </p:nvPr>
        </p:nvSpPr>
        <p:spPr>
          <a:xfrm>
            <a:off x="914813" y="1217581"/>
            <a:ext cx="7535555" cy="6378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A191E"/>
              </a:buClr>
              <a:buSzPts val="3300"/>
              <a:buFont typeface="Open Sans"/>
              <a:buNone/>
            </a:pPr>
            <a:r>
              <a:rPr lang="en-US">
                <a:solidFill>
                  <a:srgbClr val="AA191E"/>
                </a:solidFill>
              </a:rPr>
              <a:t>Medicaid Eligibility</a:t>
            </a:r>
            <a:endParaRPr/>
          </a:p>
        </p:txBody>
      </p:sp>
      <p:sp>
        <p:nvSpPr>
          <p:cNvPr id="1793" name="Google Shape;1793;p159"/>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grpSp>
        <p:nvGrpSpPr>
          <p:cNvPr id="1794" name="Google Shape;1794;p159"/>
          <p:cNvGrpSpPr/>
          <p:nvPr/>
        </p:nvGrpSpPr>
        <p:grpSpPr>
          <a:xfrm>
            <a:off x="914812" y="2037316"/>
            <a:ext cx="1471788" cy="3184340"/>
            <a:chOff x="1219749" y="1573421"/>
            <a:chExt cx="1962384" cy="4245786"/>
          </a:xfrm>
        </p:grpSpPr>
        <p:sp>
          <p:nvSpPr>
            <p:cNvPr id="1795" name="Google Shape;1795;p159"/>
            <p:cNvSpPr/>
            <p:nvPr/>
          </p:nvSpPr>
          <p:spPr>
            <a:xfrm>
              <a:off x="1219749" y="1573421"/>
              <a:ext cx="1962384" cy="4245786"/>
            </a:xfrm>
            <a:custGeom>
              <a:rect b="b" l="l" r="r" t="t"/>
              <a:pathLst>
                <a:path extrusionOk="0" h="4245786" w="1962384">
                  <a:moveTo>
                    <a:pt x="0" y="196238"/>
                  </a:moveTo>
                  <a:cubicBezTo>
                    <a:pt x="0" y="87859"/>
                    <a:pt x="87859" y="0"/>
                    <a:pt x="196238" y="0"/>
                  </a:cubicBezTo>
                  <a:lnTo>
                    <a:pt x="1766146" y="0"/>
                  </a:lnTo>
                  <a:cubicBezTo>
                    <a:pt x="1874525" y="0"/>
                    <a:pt x="1962384" y="87859"/>
                    <a:pt x="1962384" y="196238"/>
                  </a:cubicBezTo>
                  <a:lnTo>
                    <a:pt x="1962384" y="4049548"/>
                  </a:lnTo>
                  <a:cubicBezTo>
                    <a:pt x="1962384" y="4157927"/>
                    <a:pt x="1874525" y="4245786"/>
                    <a:pt x="1766146" y="4245786"/>
                  </a:cubicBezTo>
                  <a:lnTo>
                    <a:pt x="196238" y="4245786"/>
                  </a:lnTo>
                  <a:cubicBezTo>
                    <a:pt x="87859" y="4245786"/>
                    <a:pt x="0" y="4157927"/>
                    <a:pt x="0" y="4049548"/>
                  </a:cubicBezTo>
                  <a:lnTo>
                    <a:pt x="0" y="196238"/>
                  </a:lnTo>
                  <a:close/>
                </a:path>
              </a:pathLst>
            </a:custGeom>
            <a:gradFill>
              <a:gsLst>
                <a:gs pos="0">
                  <a:schemeClr val="lt1"/>
                </a:gs>
                <a:gs pos="50000">
                  <a:schemeClr val="lt1"/>
                </a:gs>
                <a:gs pos="100000">
                  <a:srgbClr val="E1E1E1"/>
                </a:gs>
              </a:gsLst>
              <a:lin ang="5400000" scaled="0"/>
            </a:gradFill>
            <a:ln>
              <a:noFill/>
            </a:ln>
          </p:spPr>
          <p:txBody>
            <a:bodyPr anchorCtr="1" anchor="ctr" bIns="0" lIns="0" spcFirstLastPara="1" rIns="0" wrap="square" tIns="137150">
              <a:noAutofit/>
            </a:bodyPr>
            <a:lstStyle/>
            <a:p>
              <a:pPr indent="0" lvl="0" marL="0" marR="0" rtl="0" algn="l">
                <a:lnSpc>
                  <a:spcPct val="90000"/>
                </a:lnSpc>
                <a:spcBef>
                  <a:spcPts val="0"/>
                </a:spcBef>
                <a:spcAft>
                  <a:spcPts val="0"/>
                </a:spcAft>
                <a:buNone/>
              </a:pPr>
              <a:r>
                <a:rPr b="1" i="0" lang="en-US" sz="1350" u="none" cap="none" strike="noStrike">
                  <a:solidFill>
                    <a:srgbClr val="000000"/>
                  </a:solidFill>
                  <a:latin typeface="Open Sans"/>
                  <a:ea typeface="Open Sans"/>
                  <a:cs typeface="Open Sans"/>
                  <a:sym typeface="Open Sans"/>
                </a:rPr>
                <a:t>Applicant</a:t>
              </a:r>
              <a:endParaRPr/>
            </a:p>
            <a:p>
              <a:pPr indent="-128588" lvl="1" marL="128588" marR="0" rtl="0" algn="l">
                <a:lnSpc>
                  <a:spcPct val="90000"/>
                </a:lnSpc>
                <a:spcBef>
                  <a:spcPts val="47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Single</a:t>
              </a:r>
              <a:endParaRPr/>
            </a:p>
            <a:p>
              <a:pPr indent="-128588" lvl="1" marL="128588" marR="0" rtl="0" algn="l">
                <a:lnSpc>
                  <a:spcPct val="90000"/>
                </a:lnSpc>
                <a:spcBef>
                  <a:spcPts val="20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Married (both)</a:t>
              </a:r>
              <a:endParaRPr/>
            </a:p>
            <a:p>
              <a:pPr indent="-128588" lvl="1" marL="128588" marR="0" rtl="0" algn="l">
                <a:lnSpc>
                  <a:spcPct val="90000"/>
                </a:lnSpc>
                <a:spcBef>
                  <a:spcPts val="20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Married (one)</a:t>
              </a:r>
              <a:endParaRPr/>
            </a:p>
          </p:txBody>
        </p:sp>
        <p:pic>
          <p:nvPicPr>
            <p:cNvPr descr="Man and woman with solid fill" id="1796" name="Google Shape;1796;p159"/>
            <p:cNvPicPr preferRelativeResize="0"/>
            <p:nvPr/>
          </p:nvPicPr>
          <p:blipFill rotWithShape="1">
            <a:blip r:embed="rId3">
              <a:alphaModFix/>
            </a:blip>
            <a:srcRect b="0" l="0" r="0" t="0"/>
            <a:stretch/>
          </p:blipFill>
          <p:spPr>
            <a:xfrm>
              <a:off x="1629441" y="1713868"/>
              <a:ext cx="1051560" cy="1051560"/>
            </a:xfrm>
            <a:prstGeom prst="rect">
              <a:avLst/>
            </a:prstGeom>
            <a:noFill/>
            <a:ln>
              <a:noFill/>
            </a:ln>
          </p:spPr>
        </p:pic>
      </p:grpSp>
      <p:grpSp>
        <p:nvGrpSpPr>
          <p:cNvPr id="1797" name="Google Shape;1797;p159"/>
          <p:cNvGrpSpPr/>
          <p:nvPr/>
        </p:nvGrpSpPr>
        <p:grpSpPr>
          <a:xfrm>
            <a:off x="5641457" y="2023813"/>
            <a:ext cx="1744511" cy="3184340"/>
            <a:chOff x="7521942" y="1555418"/>
            <a:chExt cx="2326015" cy="4245786"/>
          </a:xfrm>
        </p:grpSpPr>
        <p:sp>
          <p:nvSpPr>
            <p:cNvPr id="1798" name="Google Shape;1798;p159"/>
            <p:cNvSpPr/>
            <p:nvPr/>
          </p:nvSpPr>
          <p:spPr>
            <a:xfrm>
              <a:off x="7521942" y="1555418"/>
              <a:ext cx="2326015" cy="4245786"/>
            </a:xfrm>
            <a:custGeom>
              <a:rect b="b" l="l" r="r" t="t"/>
              <a:pathLst>
                <a:path extrusionOk="0" h="4245786" w="1962384">
                  <a:moveTo>
                    <a:pt x="0" y="196238"/>
                  </a:moveTo>
                  <a:cubicBezTo>
                    <a:pt x="0" y="87859"/>
                    <a:pt x="87859" y="0"/>
                    <a:pt x="196238" y="0"/>
                  </a:cubicBezTo>
                  <a:lnTo>
                    <a:pt x="1766146" y="0"/>
                  </a:lnTo>
                  <a:cubicBezTo>
                    <a:pt x="1874525" y="0"/>
                    <a:pt x="1962384" y="87859"/>
                    <a:pt x="1962384" y="196238"/>
                  </a:cubicBezTo>
                  <a:lnTo>
                    <a:pt x="1962384" y="4049548"/>
                  </a:lnTo>
                  <a:cubicBezTo>
                    <a:pt x="1962384" y="4157927"/>
                    <a:pt x="1874525" y="4245786"/>
                    <a:pt x="1766146" y="4245786"/>
                  </a:cubicBezTo>
                  <a:lnTo>
                    <a:pt x="196238" y="4245786"/>
                  </a:lnTo>
                  <a:cubicBezTo>
                    <a:pt x="87859" y="4245786"/>
                    <a:pt x="0" y="4157927"/>
                    <a:pt x="0" y="4049548"/>
                  </a:cubicBezTo>
                  <a:lnTo>
                    <a:pt x="0" y="196238"/>
                  </a:lnTo>
                  <a:close/>
                </a:path>
              </a:pathLst>
            </a:custGeom>
            <a:gradFill>
              <a:gsLst>
                <a:gs pos="0">
                  <a:schemeClr val="lt1"/>
                </a:gs>
                <a:gs pos="50000">
                  <a:schemeClr val="lt1"/>
                </a:gs>
                <a:gs pos="100000">
                  <a:srgbClr val="E1E1E1"/>
                </a:gs>
              </a:gsLst>
              <a:lin ang="5400000" scaled="0"/>
            </a:gradFill>
            <a:ln>
              <a:noFill/>
            </a:ln>
          </p:spPr>
          <p:txBody>
            <a:bodyPr anchorCtr="0" anchor="t" bIns="0" lIns="0" spcFirstLastPara="1" rIns="0" wrap="square" tIns="1234425">
              <a:noAutofit/>
            </a:bodyPr>
            <a:lstStyle/>
            <a:p>
              <a:pPr indent="0" lvl="0" marL="0" marR="0" rtl="0" algn="ctr">
                <a:lnSpc>
                  <a:spcPct val="100000"/>
                </a:lnSpc>
                <a:spcBef>
                  <a:spcPts val="0"/>
                </a:spcBef>
                <a:spcAft>
                  <a:spcPts val="0"/>
                </a:spcAft>
                <a:buNone/>
              </a:pPr>
              <a:r>
                <a:rPr b="1" i="0" lang="en-US" sz="1125" u="none" cap="none" strike="noStrike">
                  <a:solidFill>
                    <a:srgbClr val="000000"/>
                  </a:solidFill>
                  <a:latin typeface="Open Sans"/>
                  <a:ea typeface="Open Sans"/>
                  <a:cs typeface="Open Sans"/>
                  <a:sym typeface="Open Sans"/>
                </a:rPr>
                <a:t>Low-Income (133% FPL)</a:t>
              </a:r>
              <a:endParaRPr/>
            </a:p>
            <a:p>
              <a:pPr indent="-85725" lvl="1" marL="219075" marR="0" rtl="0" algn="l">
                <a:lnSpc>
                  <a:spcPct val="100000"/>
                </a:lnSpc>
                <a:spcBef>
                  <a:spcPts val="0"/>
                </a:spcBef>
                <a:spcAft>
                  <a:spcPts val="0"/>
                </a:spcAft>
                <a:buClr>
                  <a:srgbClr val="000000"/>
                </a:buClr>
                <a:buSzPts val="1350"/>
                <a:buFont typeface="Arial"/>
                <a:buChar char="•"/>
              </a:pPr>
              <a:r>
                <a:rPr b="1" i="0" lang="en-US" sz="1350" u="none" cap="none" strike="noStrike">
                  <a:solidFill>
                    <a:srgbClr val="000000"/>
                  </a:solidFill>
                  <a:latin typeface="Open Sans"/>
                  <a:ea typeface="Open Sans"/>
                  <a:cs typeface="Open Sans"/>
                  <a:sym typeface="Open Sans"/>
                </a:rPr>
                <a:t>$1,506</a:t>
              </a:r>
              <a:endParaRPr/>
            </a:p>
            <a:p>
              <a:pPr indent="-85725" lvl="1" marL="219075" marR="0" rtl="0" algn="l">
                <a:lnSpc>
                  <a:spcPct val="100000"/>
                </a:lnSpc>
                <a:spcBef>
                  <a:spcPts val="0"/>
                </a:spcBef>
                <a:spcAft>
                  <a:spcPts val="0"/>
                </a:spcAft>
                <a:buClr>
                  <a:srgbClr val="000000"/>
                </a:buClr>
                <a:buSzPts val="1350"/>
                <a:buFont typeface="Arial"/>
                <a:buChar char="•"/>
              </a:pPr>
              <a:r>
                <a:rPr b="1" i="0" lang="en-US" sz="1350" u="none" cap="none" strike="noStrike">
                  <a:solidFill>
                    <a:srgbClr val="000000"/>
                  </a:solidFill>
                  <a:latin typeface="Open Sans"/>
                  <a:ea typeface="Open Sans"/>
                  <a:cs typeface="Open Sans"/>
                  <a:sym typeface="Open Sans"/>
                </a:rPr>
                <a:t>$2,029</a:t>
              </a:r>
              <a:endParaRPr/>
            </a:p>
            <a:p>
              <a:pPr indent="-85725" lvl="1" marL="219075" marR="0" rtl="0" algn="l">
                <a:lnSpc>
                  <a:spcPct val="100000"/>
                </a:lnSpc>
                <a:spcBef>
                  <a:spcPts val="0"/>
                </a:spcBef>
                <a:spcAft>
                  <a:spcPts val="0"/>
                </a:spcAft>
                <a:buClr>
                  <a:srgbClr val="000000"/>
                </a:buClr>
                <a:buSzPts val="1350"/>
                <a:buFont typeface="Arial"/>
                <a:buChar char="•"/>
              </a:pPr>
              <a:r>
                <a:rPr b="1" i="0" lang="en-US" sz="1350" u="none" cap="none" strike="noStrike">
                  <a:solidFill>
                    <a:srgbClr val="000000"/>
                  </a:solidFill>
                  <a:latin typeface="Open Sans"/>
                  <a:ea typeface="Open Sans"/>
                  <a:cs typeface="Open Sans"/>
                  <a:sym typeface="Open Sans"/>
                </a:rPr>
                <a:t>$2,029</a:t>
              </a:r>
              <a:endParaRPr/>
            </a:p>
            <a:p>
              <a:pPr indent="0" lvl="1" marL="219075" marR="0" rtl="0" algn="l">
                <a:lnSpc>
                  <a:spcPct val="100000"/>
                </a:lnSpc>
                <a:spcBef>
                  <a:spcPts val="0"/>
                </a:spcBef>
                <a:spcAft>
                  <a:spcPts val="0"/>
                </a:spcAft>
                <a:buClr>
                  <a:srgbClr val="000000"/>
                </a:buClr>
                <a:buSzPts val="1350"/>
                <a:buFont typeface="Arial"/>
                <a:buNone/>
              </a:pPr>
              <a:r>
                <a:t/>
              </a:r>
              <a:endParaRPr b="1" i="0" sz="1350" u="none" cap="none" strike="noStrike">
                <a:solidFill>
                  <a:srgbClr val="000000"/>
                </a:solidFill>
                <a:latin typeface="Open Sans"/>
                <a:ea typeface="Open Sans"/>
                <a:cs typeface="Open Sans"/>
                <a:sym typeface="Open Sans"/>
              </a:endParaRPr>
            </a:p>
          </p:txBody>
        </p:sp>
        <p:pic>
          <p:nvPicPr>
            <p:cNvPr descr="Money with solid fill" id="1799" name="Google Shape;1799;p159"/>
            <p:cNvPicPr preferRelativeResize="0"/>
            <p:nvPr/>
          </p:nvPicPr>
          <p:blipFill rotWithShape="1">
            <a:blip r:embed="rId4">
              <a:alphaModFix/>
            </a:blip>
            <a:srcRect b="0" l="0" r="0" t="0"/>
            <a:stretch/>
          </p:blipFill>
          <p:spPr>
            <a:xfrm>
              <a:off x="8059666" y="1694105"/>
              <a:ext cx="1099621" cy="1051560"/>
            </a:xfrm>
            <a:prstGeom prst="rect">
              <a:avLst/>
            </a:prstGeom>
            <a:noFill/>
            <a:ln>
              <a:noFill/>
            </a:ln>
          </p:spPr>
        </p:pic>
      </p:grpSp>
      <p:grpSp>
        <p:nvGrpSpPr>
          <p:cNvPr id="1800" name="Google Shape;1800;p159"/>
          <p:cNvGrpSpPr/>
          <p:nvPr/>
        </p:nvGrpSpPr>
        <p:grpSpPr>
          <a:xfrm>
            <a:off x="7434086" y="2037316"/>
            <a:ext cx="1471788" cy="3184340"/>
            <a:chOff x="9304771" y="1573421"/>
            <a:chExt cx="1962384" cy="4245786"/>
          </a:xfrm>
        </p:grpSpPr>
        <p:sp>
          <p:nvSpPr>
            <p:cNvPr id="1801" name="Google Shape;1801;p159"/>
            <p:cNvSpPr/>
            <p:nvPr/>
          </p:nvSpPr>
          <p:spPr>
            <a:xfrm>
              <a:off x="9304771" y="1573421"/>
              <a:ext cx="1962384" cy="4245786"/>
            </a:xfrm>
            <a:custGeom>
              <a:rect b="b" l="l" r="r" t="t"/>
              <a:pathLst>
                <a:path extrusionOk="0" h="4245786" w="1962384">
                  <a:moveTo>
                    <a:pt x="0" y="196238"/>
                  </a:moveTo>
                  <a:cubicBezTo>
                    <a:pt x="0" y="87859"/>
                    <a:pt x="87859" y="0"/>
                    <a:pt x="196238" y="0"/>
                  </a:cubicBezTo>
                  <a:lnTo>
                    <a:pt x="1766146" y="0"/>
                  </a:lnTo>
                  <a:cubicBezTo>
                    <a:pt x="1874525" y="0"/>
                    <a:pt x="1962384" y="87859"/>
                    <a:pt x="1962384" y="196238"/>
                  </a:cubicBezTo>
                  <a:lnTo>
                    <a:pt x="1962384" y="4049548"/>
                  </a:lnTo>
                  <a:cubicBezTo>
                    <a:pt x="1962384" y="4157927"/>
                    <a:pt x="1874525" y="4245786"/>
                    <a:pt x="1766146" y="4245786"/>
                  </a:cubicBezTo>
                  <a:lnTo>
                    <a:pt x="196238" y="4245786"/>
                  </a:lnTo>
                  <a:cubicBezTo>
                    <a:pt x="87859" y="4245786"/>
                    <a:pt x="0" y="4157927"/>
                    <a:pt x="0" y="4049548"/>
                  </a:cubicBezTo>
                  <a:lnTo>
                    <a:pt x="0" y="196238"/>
                  </a:lnTo>
                  <a:close/>
                </a:path>
              </a:pathLst>
            </a:custGeom>
            <a:gradFill>
              <a:gsLst>
                <a:gs pos="0">
                  <a:schemeClr val="lt1"/>
                </a:gs>
                <a:gs pos="50000">
                  <a:schemeClr val="lt1"/>
                </a:gs>
                <a:gs pos="100000">
                  <a:srgbClr val="E1E1E1"/>
                </a:gs>
              </a:gsLst>
              <a:lin ang="5400000" scaled="0"/>
            </a:gradFill>
            <a:ln>
              <a:noFill/>
            </a:ln>
          </p:spPr>
          <p:txBody>
            <a:bodyPr anchorCtr="1" anchor="t" bIns="0" lIns="0" spcFirstLastPara="1" rIns="0" wrap="square" tIns="1234425">
              <a:noAutofit/>
            </a:bodyPr>
            <a:lstStyle/>
            <a:p>
              <a:pPr indent="0" lvl="0" marL="0" marR="0" rtl="0" algn="l">
                <a:lnSpc>
                  <a:spcPct val="90000"/>
                </a:lnSpc>
                <a:spcBef>
                  <a:spcPts val="0"/>
                </a:spcBef>
                <a:spcAft>
                  <a:spcPts val="0"/>
                </a:spcAft>
                <a:buNone/>
              </a:pPr>
              <a:r>
                <a:rPr b="1" i="0" lang="en-US" sz="1350" u="none" cap="none" strike="noStrike">
                  <a:solidFill>
                    <a:srgbClr val="000000"/>
                  </a:solidFill>
                  <a:latin typeface="Open Sans"/>
                  <a:ea typeface="Open Sans"/>
                  <a:cs typeface="Open Sans"/>
                  <a:sym typeface="Open Sans"/>
                </a:rPr>
                <a:t>Citizenship</a:t>
              </a:r>
              <a:endParaRPr/>
            </a:p>
            <a:p>
              <a:pPr indent="-128588" lvl="1" marL="128588" marR="0" rtl="0" algn="l">
                <a:lnSpc>
                  <a:spcPct val="90000"/>
                </a:lnSpc>
                <a:spcBef>
                  <a:spcPts val="473"/>
                </a:spcBef>
                <a:spcAft>
                  <a:spcPts val="0"/>
                </a:spcAft>
                <a:buClr>
                  <a:srgbClr val="000000"/>
                </a:buClr>
                <a:buSzPts val="1350"/>
                <a:buFont typeface="Arial"/>
                <a:buChar char="•"/>
              </a:pPr>
              <a:r>
                <a:rPr b="0" i="0" lang="en-US" sz="1350" u="none" cap="none" strike="noStrike">
                  <a:solidFill>
                    <a:srgbClr val="000000"/>
                  </a:solidFill>
                  <a:latin typeface="Open Sans"/>
                  <a:ea typeface="Open Sans"/>
                  <a:cs typeface="Open Sans"/>
                  <a:sym typeface="Open Sans"/>
                </a:rPr>
                <a:t>Michigan and U.S. citizenship or certain eligible status</a:t>
              </a:r>
              <a:endParaRPr/>
            </a:p>
          </p:txBody>
        </p:sp>
        <p:pic>
          <p:nvPicPr>
            <p:cNvPr descr="Earth globe: Americas with solid fill" id="1802" name="Google Shape;1802;p159"/>
            <p:cNvPicPr preferRelativeResize="0"/>
            <p:nvPr/>
          </p:nvPicPr>
          <p:blipFill rotWithShape="1">
            <a:blip r:embed="rId5">
              <a:alphaModFix/>
            </a:blip>
            <a:srcRect b="0" l="0" r="0" t="0"/>
            <a:stretch/>
          </p:blipFill>
          <p:spPr>
            <a:xfrm>
              <a:off x="9714463" y="1713868"/>
              <a:ext cx="1143000" cy="1143000"/>
            </a:xfrm>
            <a:prstGeom prst="rect">
              <a:avLst/>
            </a:prstGeom>
            <a:noFill/>
            <a:ln>
              <a:noFill/>
            </a:ln>
          </p:spPr>
        </p:pic>
      </p:grpSp>
      <p:grpSp>
        <p:nvGrpSpPr>
          <p:cNvPr id="1803" name="Google Shape;1803;p159"/>
          <p:cNvGrpSpPr/>
          <p:nvPr/>
        </p:nvGrpSpPr>
        <p:grpSpPr>
          <a:xfrm>
            <a:off x="3976630" y="2023813"/>
            <a:ext cx="1599734" cy="3184340"/>
            <a:chOff x="5302174" y="1555418"/>
            <a:chExt cx="2132978" cy="4245786"/>
          </a:xfrm>
        </p:grpSpPr>
        <p:sp>
          <p:nvSpPr>
            <p:cNvPr id="1804" name="Google Shape;1804;p159"/>
            <p:cNvSpPr/>
            <p:nvPr/>
          </p:nvSpPr>
          <p:spPr>
            <a:xfrm>
              <a:off x="5302174" y="1555418"/>
              <a:ext cx="2132978" cy="4245786"/>
            </a:xfrm>
            <a:custGeom>
              <a:rect b="b" l="l" r="r" t="t"/>
              <a:pathLst>
                <a:path extrusionOk="0" h="4245786" w="1962384">
                  <a:moveTo>
                    <a:pt x="0" y="196238"/>
                  </a:moveTo>
                  <a:cubicBezTo>
                    <a:pt x="0" y="87859"/>
                    <a:pt x="87859" y="0"/>
                    <a:pt x="196238" y="0"/>
                  </a:cubicBezTo>
                  <a:lnTo>
                    <a:pt x="1766146" y="0"/>
                  </a:lnTo>
                  <a:cubicBezTo>
                    <a:pt x="1874525" y="0"/>
                    <a:pt x="1962384" y="87859"/>
                    <a:pt x="1962384" y="196238"/>
                  </a:cubicBezTo>
                  <a:lnTo>
                    <a:pt x="1962384" y="4049548"/>
                  </a:lnTo>
                  <a:cubicBezTo>
                    <a:pt x="1962384" y="4157927"/>
                    <a:pt x="1874525" y="4245786"/>
                    <a:pt x="1766146" y="4245786"/>
                  </a:cubicBezTo>
                  <a:lnTo>
                    <a:pt x="196238" y="4245786"/>
                  </a:lnTo>
                  <a:cubicBezTo>
                    <a:pt x="87859" y="4245786"/>
                    <a:pt x="0" y="4157927"/>
                    <a:pt x="0" y="4049548"/>
                  </a:cubicBezTo>
                  <a:lnTo>
                    <a:pt x="0" y="196238"/>
                  </a:lnTo>
                  <a:close/>
                </a:path>
              </a:pathLst>
            </a:custGeom>
            <a:gradFill>
              <a:gsLst>
                <a:gs pos="0">
                  <a:schemeClr val="lt1"/>
                </a:gs>
                <a:gs pos="50000">
                  <a:schemeClr val="lt1"/>
                </a:gs>
                <a:gs pos="100000">
                  <a:srgbClr val="E1E1E1"/>
                </a:gs>
              </a:gsLst>
              <a:lin ang="5400000" scaled="0"/>
            </a:gradFill>
            <a:ln>
              <a:noFill/>
            </a:ln>
          </p:spPr>
          <p:txBody>
            <a:bodyPr anchorCtr="1" anchor="ctr" bIns="0" lIns="0" spcFirstLastPara="1" rIns="0" wrap="square" tIns="274300">
              <a:noAutofit/>
            </a:bodyPr>
            <a:lstStyle/>
            <a:p>
              <a:pPr indent="0" lvl="0" marL="0" marR="0" rtl="0" algn="l">
                <a:lnSpc>
                  <a:spcPct val="90000"/>
                </a:lnSpc>
                <a:spcBef>
                  <a:spcPts val="0"/>
                </a:spcBef>
                <a:spcAft>
                  <a:spcPts val="0"/>
                </a:spcAft>
                <a:buNone/>
              </a:pPr>
              <a:r>
                <a:rPr b="1" i="0" lang="en-US" sz="1125" u="none" cap="none" strike="noStrike">
                  <a:solidFill>
                    <a:srgbClr val="000000"/>
                  </a:solidFill>
                  <a:latin typeface="Open Sans"/>
                  <a:ea typeface="Open Sans"/>
                  <a:cs typeface="Open Sans"/>
                  <a:sym typeface="Open Sans"/>
                </a:rPr>
                <a:t>Very Low-Income(100% FPL)</a:t>
              </a:r>
              <a:endParaRPr/>
            </a:p>
            <a:p>
              <a:pPr indent="0" lvl="0" marL="0" marR="0" rtl="0" algn="l">
                <a:lnSpc>
                  <a:spcPct val="90000"/>
                </a:lnSpc>
                <a:spcBef>
                  <a:spcPts val="394"/>
                </a:spcBef>
                <a:spcAft>
                  <a:spcPts val="0"/>
                </a:spcAft>
                <a:buNone/>
              </a:pPr>
              <a:r>
                <a:rPr b="1" i="0" lang="en-US" sz="1350" u="none" cap="none" strike="noStrike">
                  <a:solidFill>
                    <a:srgbClr val="000000"/>
                  </a:solidFill>
                  <a:latin typeface="Open Sans"/>
                  <a:ea typeface="Open Sans"/>
                  <a:cs typeface="Open Sans"/>
                  <a:sym typeface="Open Sans"/>
                </a:rPr>
                <a:t>$1,133</a:t>
              </a:r>
              <a:endParaRPr/>
            </a:p>
            <a:p>
              <a:pPr indent="0" lvl="0" marL="0" marR="0" rtl="0" algn="l">
                <a:lnSpc>
                  <a:spcPct val="90000"/>
                </a:lnSpc>
                <a:spcBef>
                  <a:spcPts val="473"/>
                </a:spcBef>
                <a:spcAft>
                  <a:spcPts val="0"/>
                </a:spcAft>
                <a:buNone/>
              </a:pPr>
              <a:r>
                <a:rPr b="1" i="0" lang="en-US" sz="1350" u="none" cap="none" strike="noStrike">
                  <a:solidFill>
                    <a:srgbClr val="000000"/>
                  </a:solidFill>
                  <a:latin typeface="Open Sans"/>
                  <a:ea typeface="Open Sans"/>
                  <a:cs typeface="Open Sans"/>
                  <a:sym typeface="Open Sans"/>
                </a:rPr>
                <a:t>$1,526</a:t>
              </a:r>
              <a:endParaRPr/>
            </a:p>
            <a:p>
              <a:pPr indent="0" lvl="0" marL="0" marR="0" rtl="0" algn="l">
                <a:lnSpc>
                  <a:spcPct val="90000"/>
                </a:lnSpc>
                <a:spcBef>
                  <a:spcPts val="473"/>
                </a:spcBef>
                <a:spcAft>
                  <a:spcPts val="0"/>
                </a:spcAft>
                <a:buNone/>
              </a:pPr>
              <a:r>
                <a:rPr b="1" i="0" lang="en-US" sz="1350" u="none" cap="none" strike="noStrike">
                  <a:solidFill>
                    <a:srgbClr val="000000"/>
                  </a:solidFill>
                  <a:latin typeface="Open Sans"/>
                  <a:ea typeface="Open Sans"/>
                  <a:cs typeface="Open Sans"/>
                  <a:sym typeface="Open Sans"/>
                </a:rPr>
                <a:t>$1,526</a:t>
              </a:r>
              <a:endParaRPr/>
            </a:p>
            <a:p>
              <a:pPr indent="0" lvl="1" marL="0" marR="0" rtl="0" algn="l">
                <a:lnSpc>
                  <a:spcPct val="90000"/>
                </a:lnSpc>
                <a:spcBef>
                  <a:spcPts val="473"/>
                </a:spcBef>
                <a:spcAft>
                  <a:spcPts val="0"/>
                </a:spcAft>
                <a:buNone/>
              </a:pPr>
              <a:r>
                <a:t/>
              </a:r>
              <a:endParaRPr b="0" i="0" sz="1350" u="none" cap="none" strike="noStrike">
                <a:solidFill>
                  <a:srgbClr val="000000"/>
                </a:solidFill>
                <a:latin typeface="Open Sans"/>
                <a:ea typeface="Open Sans"/>
                <a:cs typeface="Open Sans"/>
                <a:sym typeface="Open Sans"/>
              </a:endParaRPr>
            </a:p>
          </p:txBody>
        </p:sp>
        <p:pic>
          <p:nvPicPr>
            <p:cNvPr descr="Money with solid fill" id="1805" name="Google Shape;1805;p159"/>
            <p:cNvPicPr preferRelativeResize="0"/>
            <p:nvPr/>
          </p:nvPicPr>
          <p:blipFill rotWithShape="1">
            <a:blip r:embed="rId6">
              <a:alphaModFix/>
            </a:blip>
            <a:srcRect b="0" l="0" r="0" t="0"/>
            <a:stretch/>
          </p:blipFill>
          <p:spPr>
            <a:xfrm>
              <a:off x="5991939" y="1738140"/>
              <a:ext cx="1051560" cy="990915"/>
            </a:xfrm>
            <a:prstGeom prst="rect">
              <a:avLst/>
            </a:prstGeom>
            <a:noFill/>
            <a:ln>
              <a:noFill/>
            </a:ln>
          </p:spPr>
        </p:pic>
      </p:grpSp>
      <p:sp>
        <p:nvSpPr>
          <p:cNvPr id="1806" name="Google Shape;1806;p159"/>
          <p:cNvSpPr/>
          <p:nvPr/>
        </p:nvSpPr>
        <p:spPr>
          <a:xfrm flipH="1" rot="10800000">
            <a:off x="1120513" y="5120518"/>
            <a:ext cx="7535555" cy="101138"/>
          </a:xfrm>
          <a:prstGeom prst="rect">
            <a:avLst/>
          </a:prstGeom>
          <a:solidFill>
            <a:srgbClr val="56AE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160"/>
          <p:cNvSpPr txBox="1"/>
          <p:nvPr>
            <p:ph type="title"/>
          </p:nvPr>
        </p:nvSpPr>
        <p:spPr>
          <a:xfrm>
            <a:off x="914813" y="1217581"/>
            <a:ext cx="7535555" cy="63785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AA191E"/>
              </a:buClr>
              <a:buSzPct val="100000"/>
              <a:buFont typeface="Open Sans"/>
              <a:buNone/>
            </a:pPr>
            <a:r>
              <a:rPr lang="en-US">
                <a:solidFill>
                  <a:srgbClr val="AA191E"/>
                </a:solidFill>
              </a:rPr>
              <a:t>Medicare and Medicare Savings Program</a:t>
            </a:r>
            <a:endParaRPr/>
          </a:p>
        </p:txBody>
      </p:sp>
      <p:sp>
        <p:nvSpPr>
          <p:cNvPr id="1812" name="Google Shape;1812;p160"/>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sp>
        <p:nvSpPr>
          <p:cNvPr id="1813" name="Google Shape;1813;p160"/>
          <p:cNvSpPr txBox="1"/>
          <p:nvPr/>
        </p:nvSpPr>
        <p:spPr>
          <a:xfrm>
            <a:off x="914811" y="1855437"/>
            <a:ext cx="6142549"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414042"/>
                </a:solidFill>
                <a:latin typeface="Open Sans"/>
                <a:ea typeface="Open Sans"/>
                <a:cs typeface="Open Sans"/>
                <a:sym typeface="Open Sans"/>
              </a:rPr>
              <a:t>Medicare is federal health insurance program available, regardless of income, medical history, or health status, to persons who are 65 or older, certain younger people with disabilities and people diagnosed with end-stage renal disease (ESRD) and amyotrophic lateral sclerosis (ALS)</a:t>
            </a:r>
            <a:endParaRPr b="0" i="0" sz="1350" u="none" cap="none" strike="noStrike">
              <a:solidFill>
                <a:srgbClr val="414042"/>
              </a:solidFill>
              <a:latin typeface="Corbel"/>
              <a:ea typeface="Corbel"/>
              <a:cs typeface="Corbel"/>
              <a:sym typeface="Corbel"/>
            </a:endParaRPr>
          </a:p>
        </p:txBody>
      </p:sp>
      <p:grpSp>
        <p:nvGrpSpPr>
          <p:cNvPr id="1814" name="Google Shape;1814;p160"/>
          <p:cNvGrpSpPr/>
          <p:nvPr/>
        </p:nvGrpSpPr>
        <p:grpSpPr>
          <a:xfrm>
            <a:off x="7129130" y="1855436"/>
            <a:ext cx="1763220" cy="2644407"/>
            <a:chOff x="9165265" y="1480219"/>
            <a:chExt cx="2350960" cy="3525876"/>
          </a:xfrm>
        </p:grpSpPr>
        <p:pic>
          <p:nvPicPr>
            <p:cNvPr descr="MedicareCard_96834_7" id="1815" name="Google Shape;1815;p160"/>
            <p:cNvPicPr preferRelativeResize="0"/>
            <p:nvPr/>
          </p:nvPicPr>
          <p:blipFill rotWithShape="1">
            <a:blip r:embed="rId3">
              <a:alphaModFix/>
            </a:blip>
            <a:srcRect b="0" l="0" r="0" t="0"/>
            <a:stretch/>
          </p:blipFill>
          <p:spPr>
            <a:xfrm>
              <a:off x="9165265" y="3196681"/>
              <a:ext cx="2350960" cy="1809414"/>
            </a:xfrm>
            <a:prstGeom prst="rect">
              <a:avLst/>
            </a:prstGeom>
            <a:noFill/>
            <a:ln>
              <a:noFill/>
            </a:ln>
          </p:spPr>
        </p:pic>
        <p:pic>
          <p:nvPicPr>
            <p:cNvPr descr="A group of items on a table&#10;&#10;Description automatically generated" id="1816" name="Google Shape;1816;p160"/>
            <p:cNvPicPr preferRelativeResize="0"/>
            <p:nvPr/>
          </p:nvPicPr>
          <p:blipFill rotWithShape="1">
            <a:blip r:embed="rId4">
              <a:alphaModFix/>
            </a:blip>
            <a:srcRect b="0" l="0" r="0" t="0"/>
            <a:stretch/>
          </p:blipFill>
          <p:spPr>
            <a:xfrm>
              <a:off x="9165265" y="1480219"/>
              <a:ext cx="2350960" cy="1567158"/>
            </a:xfrm>
            <a:prstGeom prst="rect">
              <a:avLst/>
            </a:prstGeom>
            <a:noFill/>
            <a:ln>
              <a:noFill/>
            </a:ln>
          </p:spPr>
        </p:pic>
      </p:grpSp>
      <p:sp>
        <p:nvSpPr>
          <p:cNvPr id="1817" name="Google Shape;1817;p160"/>
          <p:cNvSpPr txBox="1"/>
          <p:nvPr/>
        </p:nvSpPr>
        <p:spPr>
          <a:xfrm>
            <a:off x="914810" y="2829916"/>
            <a:ext cx="6142548" cy="1246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414042"/>
                </a:solidFill>
                <a:latin typeface="Arial"/>
                <a:ea typeface="Arial"/>
                <a:cs typeface="Arial"/>
                <a:sym typeface="Arial"/>
              </a:rPr>
              <a:t>Medicare consists of:</a:t>
            </a:r>
            <a:endParaRPr/>
          </a:p>
          <a:p>
            <a:pPr indent="0" lvl="0" marL="0" marR="0" rtl="0" algn="l">
              <a:lnSpc>
                <a:spcPct val="100000"/>
              </a:lnSpc>
              <a:spcBef>
                <a:spcPts val="0"/>
              </a:spcBef>
              <a:spcAft>
                <a:spcPts val="0"/>
              </a:spcAft>
              <a:buNone/>
            </a:pPr>
            <a:r>
              <a:rPr b="1" i="0" lang="en-US" sz="1350" u="none" cap="none" strike="noStrike">
                <a:solidFill>
                  <a:srgbClr val="414042"/>
                </a:solidFill>
                <a:latin typeface="Arial"/>
                <a:ea typeface="Arial"/>
                <a:cs typeface="Arial"/>
                <a:sym typeface="Arial"/>
              </a:rPr>
              <a:t>Medicare Part A (</a:t>
            </a:r>
            <a:r>
              <a:rPr b="1" i="0" lang="en-US" sz="1350" u="none" cap="none" strike="noStrike">
                <a:solidFill>
                  <a:srgbClr val="414042"/>
                </a:solidFill>
                <a:latin typeface="Open Sans"/>
                <a:ea typeface="Open Sans"/>
                <a:cs typeface="Open Sans"/>
                <a:sym typeface="Open Sans"/>
              </a:rPr>
              <a:t>Hospital Insurance)</a:t>
            </a:r>
            <a:endParaRPr/>
          </a:p>
          <a:p>
            <a:pPr indent="-76200" lvl="1" marL="342900" marR="0" rtl="0" algn="l">
              <a:lnSpc>
                <a:spcPct val="100000"/>
              </a:lnSpc>
              <a:spcBef>
                <a:spcPts val="0"/>
              </a:spcBef>
              <a:spcAft>
                <a:spcPts val="0"/>
              </a:spcAft>
              <a:buClr>
                <a:srgbClr val="414042"/>
              </a:buClr>
              <a:buSzPts val="1200"/>
              <a:buFont typeface="Arial"/>
              <a:buChar char="•"/>
            </a:pPr>
            <a:r>
              <a:rPr b="1" i="0" lang="en-US" sz="1200" u="none" cap="none" strike="noStrike">
                <a:solidFill>
                  <a:srgbClr val="414042"/>
                </a:solidFill>
                <a:latin typeface="Open Sans"/>
                <a:ea typeface="Open Sans"/>
                <a:cs typeface="Open Sans"/>
                <a:sym typeface="Open Sans"/>
              </a:rPr>
              <a:t>Premium-Free Part A: </a:t>
            </a:r>
            <a:r>
              <a:rPr b="0" i="0" lang="en-US" sz="1200" u="none" cap="none" strike="noStrike">
                <a:solidFill>
                  <a:srgbClr val="414042"/>
                </a:solidFill>
                <a:latin typeface="Open Sans"/>
                <a:ea typeface="Open Sans"/>
                <a:cs typeface="Open Sans"/>
                <a:sym typeface="Open Sans"/>
              </a:rPr>
              <a:t>Eligible for Social Security Retirement and paid payroll taxes for 10 or more years</a:t>
            </a:r>
            <a:endParaRPr/>
          </a:p>
          <a:p>
            <a:pPr indent="-76200" lvl="1" marL="342900" marR="0" rtl="0" algn="l">
              <a:lnSpc>
                <a:spcPct val="100000"/>
              </a:lnSpc>
              <a:spcBef>
                <a:spcPts val="0"/>
              </a:spcBef>
              <a:spcAft>
                <a:spcPts val="0"/>
              </a:spcAft>
              <a:buClr>
                <a:srgbClr val="414042"/>
              </a:buClr>
              <a:buSzPts val="1200"/>
              <a:buFont typeface="Arial"/>
              <a:buChar char="•"/>
            </a:pPr>
            <a:r>
              <a:rPr b="1" i="0" lang="en-US" sz="1200" u="none" cap="none" strike="noStrike">
                <a:solidFill>
                  <a:srgbClr val="414042"/>
                </a:solidFill>
                <a:latin typeface="Open Sans"/>
                <a:ea typeface="Open Sans"/>
                <a:cs typeface="Open Sans"/>
                <a:sym typeface="Open Sans"/>
              </a:rPr>
              <a:t>Premium for Part A: </a:t>
            </a:r>
            <a:r>
              <a:rPr b="0" i="0" lang="en-US" sz="1200" u="none" cap="none" strike="noStrike">
                <a:solidFill>
                  <a:srgbClr val="414042"/>
                </a:solidFill>
                <a:latin typeface="Open Sans"/>
                <a:ea typeface="Open Sans"/>
                <a:cs typeface="Open Sans"/>
                <a:sym typeface="Open Sans"/>
              </a:rPr>
              <a:t>Either $499 a month or $274 depending on work history/payroll taxes.</a:t>
            </a:r>
            <a:endParaRPr/>
          </a:p>
        </p:txBody>
      </p:sp>
      <p:sp>
        <p:nvSpPr>
          <p:cNvPr id="1818" name="Google Shape;1818;p160"/>
          <p:cNvSpPr txBox="1"/>
          <p:nvPr/>
        </p:nvSpPr>
        <p:spPr>
          <a:xfrm>
            <a:off x="914810" y="4775506"/>
            <a:ext cx="6142548" cy="8540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50" u="none" cap="none" strike="noStrike">
                <a:solidFill>
                  <a:srgbClr val="414042"/>
                </a:solidFill>
                <a:latin typeface="Open Sans"/>
                <a:ea typeface="Open Sans"/>
                <a:cs typeface="Open Sans"/>
                <a:sym typeface="Open Sans"/>
              </a:rPr>
              <a:t>Medicare Part D (prescription drug coverage)</a:t>
            </a:r>
            <a:endParaRPr/>
          </a:p>
          <a:p>
            <a:pPr indent="-76200" lvl="1" marL="342900" marR="0" rtl="0" algn="l">
              <a:lnSpc>
                <a:spcPct val="100000"/>
              </a:lnSpc>
              <a:spcBef>
                <a:spcPts val="0"/>
              </a:spcBef>
              <a:spcAft>
                <a:spcPts val="0"/>
              </a:spcAft>
              <a:buClr>
                <a:srgbClr val="414042"/>
              </a:buClr>
              <a:buSzPts val="1200"/>
              <a:buFont typeface="Arial"/>
              <a:buChar char="•"/>
            </a:pPr>
            <a:r>
              <a:rPr b="0" i="0" lang="en-US" sz="1200" u="none" cap="none" strike="noStrike">
                <a:solidFill>
                  <a:srgbClr val="414042"/>
                </a:solidFill>
                <a:latin typeface="Open Sans"/>
                <a:ea typeface="Open Sans"/>
                <a:cs typeface="Open Sans"/>
                <a:sym typeface="Open Sans"/>
              </a:rPr>
              <a:t>Government contracts with private companies and therefore the Part D monthly premium varies by plan (unless eligible for the Medicare Extra help/Low-income subsidy, which we will cover soon)</a:t>
            </a:r>
            <a:endParaRPr b="0" i="0" sz="1350" u="none" cap="none" strike="noStrike">
              <a:solidFill>
                <a:srgbClr val="414042"/>
              </a:solidFill>
              <a:latin typeface="Open Sans"/>
              <a:ea typeface="Open Sans"/>
              <a:cs typeface="Open Sans"/>
              <a:sym typeface="Open Sans"/>
            </a:endParaRPr>
          </a:p>
        </p:txBody>
      </p:sp>
      <p:sp>
        <p:nvSpPr>
          <p:cNvPr id="1819" name="Google Shape;1819;p160"/>
          <p:cNvSpPr txBox="1"/>
          <p:nvPr/>
        </p:nvSpPr>
        <p:spPr>
          <a:xfrm>
            <a:off x="914810" y="4121782"/>
            <a:ext cx="6142548"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50" u="none" cap="none" strike="noStrike">
                <a:solidFill>
                  <a:srgbClr val="414042"/>
                </a:solidFill>
                <a:latin typeface="Open Sans"/>
                <a:ea typeface="Open Sans"/>
                <a:cs typeface="Open Sans"/>
                <a:sym typeface="Open Sans"/>
              </a:rPr>
              <a:t>Medicare Part B (Medical Insurance)</a:t>
            </a:r>
            <a:endParaRPr/>
          </a:p>
          <a:p>
            <a:pPr indent="-76200" lvl="1" marL="342900" marR="0" rtl="0" algn="l">
              <a:lnSpc>
                <a:spcPct val="100000"/>
              </a:lnSpc>
              <a:spcBef>
                <a:spcPts val="0"/>
              </a:spcBef>
              <a:spcAft>
                <a:spcPts val="0"/>
              </a:spcAft>
              <a:buClr>
                <a:srgbClr val="414042"/>
              </a:buClr>
              <a:buSzPts val="1200"/>
              <a:buFont typeface="Arial"/>
              <a:buChar char="•"/>
            </a:pPr>
            <a:r>
              <a:rPr b="0" i="0" lang="en-US" sz="1200" u="none" cap="none" strike="noStrike">
                <a:solidFill>
                  <a:srgbClr val="414042"/>
                </a:solidFill>
                <a:latin typeface="Open Sans"/>
                <a:ea typeface="Open Sans"/>
                <a:cs typeface="Open Sans"/>
                <a:sym typeface="Open Sans"/>
              </a:rPr>
              <a:t>Part B premium amount in 2021 is $170.10 (unless eligible for the Medicare Savings Program, which we will cover soon)</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4"/>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217" name="Google Shape;1217;p4"/>
          <p:cNvSpPr txBox="1"/>
          <p:nvPr>
            <p:ph idx="1" type="body"/>
          </p:nvPr>
        </p:nvSpPr>
        <p:spPr>
          <a:xfrm>
            <a:off x="152400" y="4440238"/>
            <a:ext cx="3124200" cy="83306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2"/>
              </a:buClr>
              <a:buSzPts val="2600"/>
              <a:buNone/>
            </a:pPr>
            <a:r>
              <a:rPr b="1" lang="en-US" sz="2600">
                <a:solidFill>
                  <a:schemeClr val="dk2"/>
                </a:solidFill>
                <a:latin typeface="Arial"/>
                <a:ea typeface="Arial"/>
                <a:cs typeface="Arial"/>
                <a:sym typeface="Arial"/>
              </a:rPr>
              <a:t>Today’s Line Up</a:t>
            </a:r>
            <a:endParaRPr/>
          </a:p>
          <a:p>
            <a:pPr indent="-107950" lvl="1" marL="742950" rtl="0" algn="l">
              <a:lnSpc>
                <a:spcPct val="100000"/>
              </a:lnSpc>
              <a:spcBef>
                <a:spcPts val="560"/>
              </a:spcBef>
              <a:spcAft>
                <a:spcPts val="0"/>
              </a:spcAft>
              <a:buClr>
                <a:schemeClr val="dk1"/>
              </a:buClr>
              <a:buSzPts val="2800"/>
              <a:buNone/>
            </a:pPr>
            <a:r>
              <a:t/>
            </a:r>
            <a:endParaRPr b="1"/>
          </a:p>
          <a:p>
            <a:pPr indent="0" lvl="0" marL="0" rtl="0" algn="l">
              <a:lnSpc>
                <a:spcPct val="100000"/>
              </a:lnSpc>
              <a:spcBef>
                <a:spcPts val="0"/>
              </a:spcBef>
              <a:spcAft>
                <a:spcPts val="0"/>
              </a:spcAft>
              <a:buClr>
                <a:schemeClr val="lt1"/>
              </a:buClr>
              <a:buSzPts val="2800"/>
              <a:buFont typeface="Calibri"/>
              <a:buNone/>
            </a:pPr>
            <a:r>
              <a:t/>
            </a:r>
            <a:endParaRPr b="1" sz="2800">
              <a:solidFill>
                <a:srgbClr val="6DB33F"/>
              </a:solidFill>
            </a:endParaRPr>
          </a:p>
        </p:txBody>
      </p:sp>
      <p:sp>
        <p:nvSpPr>
          <p:cNvPr id="1218" name="Google Shape;1218;p4"/>
          <p:cNvSpPr/>
          <p:nvPr/>
        </p:nvSpPr>
        <p:spPr>
          <a:xfrm>
            <a:off x="-7883" y="4114800"/>
            <a:ext cx="9151883" cy="11887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9" name="Google Shape;1219;p4"/>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cxnSp>
        <p:nvCxnSpPr>
          <p:cNvPr id="1220" name="Google Shape;1220;p4"/>
          <p:cNvCxnSpPr/>
          <p:nvPr/>
        </p:nvCxnSpPr>
        <p:spPr>
          <a:xfrm>
            <a:off x="3253353" y="4455194"/>
            <a:ext cx="0" cy="494645"/>
          </a:xfrm>
          <a:prstGeom prst="straightConnector1">
            <a:avLst/>
          </a:prstGeom>
          <a:noFill/>
          <a:ln cap="flat" cmpd="sng" w="19050">
            <a:solidFill>
              <a:srgbClr val="A5A58D"/>
            </a:solidFill>
            <a:prstDash val="solid"/>
            <a:round/>
            <a:headEnd len="sm" w="sm" type="none"/>
            <a:tailEnd len="sm" w="sm" type="none"/>
          </a:ln>
        </p:spPr>
      </p:cxnSp>
      <p:sp>
        <p:nvSpPr>
          <p:cNvPr id="1221" name="Google Shape;1221;p4"/>
          <p:cNvSpPr txBox="1"/>
          <p:nvPr/>
        </p:nvSpPr>
        <p:spPr>
          <a:xfrm>
            <a:off x="6802168" y="6097369"/>
            <a:ext cx="2189432" cy="64633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descr="Keith Morris | elmsite" id="1222" name="Google Shape;1222;p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23" name="Google Shape;1223;p4"/>
          <p:cNvPicPr preferRelativeResize="0"/>
          <p:nvPr/>
        </p:nvPicPr>
        <p:blipFill rotWithShape="1">
          <a:blip r:embed="rId3">
            <a:alphaModFix/>
          </a:blip>
          <a:srcRect b="0" l="0" r="0" t="0"/>
          <a:stretch/>
        </p:blipFill>
        <p:spPr>
          <a:xfrm>
            <a:off x="5730187" y="2149550"/>
            <a:ext cx="1437425" cy="1935450"/>
          </a:xfrm>
          <a:prstGeom prst="rect">
            <a:avLst/>
          </a:prstGeom>
          <a:noFill/>
          <a:ln>
            <a:noFill/>
          </a:ln>
        </p:spPr>
      </p:pic>
      <p:sp>
        <p:nvSpPr>
          <p:cNvPr descr="About Us - SEMISRC" id="1224" name="Google Shape;1224;p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descr="About Us - SEMISRC" id="1225" name="Google Shape;1225;p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6" name="Google Shape;1226;p4"/>
          <p:cNvSpPr txBox="1"/>
          <p:nvPr/>
        </p:nvSpPr>
        <p:spPr>
          <a:xfrm>
            <a:off x="3429000" y="4419600"/>
            <a:ext cx="548640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Senior Money Smart Experts</a:t>
            </a:r>
            <a:endParaRPr b="1" i="0" sz="2800" u="none" cap="none" strike="noStrike">
              <a:solidFill>
                <a:srgbClr val="000000"/>
              </a:solidFill>
              <a:latin typeface="Calibri"/>
              <a:ea typeface="Calibri"/>
              <a:cs typeface="Calibri"/>
              <a:sym typeface="Calibri"/>
            </a:endParaRPr>
          </a:p>
        </p:txBody>
      </p:sp>
      <p:sp>
        <p:nvSpPr>
          <p:cNvPr id="1227" name="Google Shape;1227;p4"/>
          <p:cNvSpPr txBox="1"/>
          <p:nvPr/>
        </p:nvSpPr>
        <p:spPr>
          <a:xfrm>
            <a:off x="234312" y="4981362"/>
            <a:ext cx="8721675" cy="16004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Left to Right: </a:t>
            </a:r>
            <a:r>
              <a:rPr b="0" i="0" lang="en-US" sz="1400" u="none" cap="none" strike="noStrike">
                <a:solidFill>
                  <a:schemeClr val="dk1"/>
                </a:solidFill>
                <a:latin typeface="Calibri"/>
                <a:ea typeface="Calibri"/>
                <a:cs typeface="Calibri"/>
                <a:sym typeface="Calibri"/>
              </a:rPr>
              <a:t>Kristie King, Association Executive, Senior Regional Collaborative; Anne Holmes Davis, Vice President – Planning and Program Development, Detroit Area Agency on Aging; </a:t>
            </a:r>
            <a:r>
              <a:rPr b="0" i="0" lang="en-US" sz="1400" u="none" cap="none" strike="noStrike">
                <a:solidFill>
                  <a:srgbClr val="000000"/>
                </a:solidFill>
                <a:latin typeface="Calibri"/>
                <a:ea typeface="Calibri"/>
                <a:cs typeface="Calibri"/>
                <a:sym typeface="Calibri"/>
              </a:rPr>
              <a:t>Indea May, DNP, RN, FNP-BC, Clinical Instructor, Wayne State University’s College of Nursing; Josephine Messelmani, R.N, M.S.N, Vice President Long Term Care Services and Support, Detroit Area Agency on Aging; Joyce Holly, Benefit Navigator, St. Patrick’s Senior Center; Kathi Sitek, V.P. of Business Development and Certified Financial Coach, Diversified Members Credit Union; Darling A. Garcia, JD LLM, President and CEO, Elder Law of Michigan.</a:t>
            </a:r>
            <a:endParaRPr b="0" i="0" sz="1400" u="none" cap="none" strike="noStrike">
              <a:solidFill>
                <a:srgbClr val="000000"/>
              </a:solidFill>
              <a:latin typeface="Calibri"/>
              <a:ea typeface="Calibri"/>
              <a:cs typeface="Calibri"/>
              <a:sym typeface="Calibri"/>
            </a:endParaRPr>
          </a:p>
        </p:txBody>
      </p:sp>
      <p:pic>
        <p:nvPicPr>
          <p:cNvPr id="1228" name="Google Shape;1228;p4"/>
          <p:cNvPicPr preferRelativeResize="0"/>
          <p:nvPr/>
        </p:nvPicPr>
        <p:blipFill rotWithShape="1">
          <a:blip r:embed="rId4">
            <a:alphaModFix/>
          </a:blip>
          <a:srcRect b="0" l="0" r="0" t="0"/>
          <a:stretch/>
        </p:blipFill>
        <p:spPr>
          <a:xfrm>
            <a:off x="6476625" y="0"/>
            <a:ext cx="1011350" cy="1814950"/>
          </a:xfrm>
          <a:prstGeom prst="rect">
            <a:avLst/>
          </a:prstGeom>
          <a:noFill/>
          <a:ln>
            <a:noFill/>
          </a:ln>
        </p:spPr>
      </p:pic>
      <p:pic>
        <p:nvPicPr>
          <p:cNvPr id="1229" name="Google Shape;1229;p4"/>
          <p:cNvPicPr preferRelativeResize="0"/>
          <p:nvPr/>
        </p:nvPicPr>
        <p:blipFill rotWithShape="1">
          <a:blip r:embed="rId5">
            <a:alphaModFix/>
          </a:blip>
          <a:srcRect b="0" l="0" r="0" t="0"/>
          <a:stretch/>
        </p:blipFill>
        <p:spPr>
          <a:xfrm>
            <a:off x="4806499" y="-1"/>
            <a:ext cx="1296393" cy="1814950"/>
          </a:xfrm>
          <a:prstGeom prst="rect">
            <a:avLst/>
          </a:prstGeom>
          <a:noFill/>
          <a:ln>
            <a:noFill/>
          </a:ln>
        </p:spPr>
      </p:pic>
      <p:pic>
        <p:nvPicPr>
          <p:cNvPr descr="Image" id="1230" name="Google Shape;1230;p4"/>
          <p:cNvPicPr preferRelativeResize="0"/>
          <p:nvPr/>
        </p:nvPicPr>
        <p:blipFill rotWithShape="1">
          <a:blip r:embed="rId6">
            <a:alphaModFix/>
          </a:blip>
          <a:srcRect b="0" l="0" r="0" t="0"/>
          <a:stretch/>
        </p:blipFill>
        <p:spPr>
          <a:xfrm>
            <a:off x="2046974" y="2089175"/>
            <a:ext cx="1296400" cy="1944589"/>
          </a:xfrm>
          <a:prstGeom prst="rect">
            <a:avLst/>
          </a:prstGeom>
          <a:noFill/>
          <a:ln>
            <a:noFill/>
          </a:ln>
        </p:spPr>
      </p:pic>
      <p:pic>
        <p:nvPicPr>
          <p:cNvPr id="1231" name="Google Shape;1231;p4"/>
          <p:cNvPicPr preferRelativeResize="0"/>
          <p:nvPr/>
        </p:nvPicPr>
        <p:blipFill rotWithShape="1">
          <a:blip r:embed="rId7">
            <a:alphaModFix/>
          </a:blip>
          <a:srcRect b="0" l="0" r="0" t="0"/>
          <a:stretch/>
        </p:blipFill>
        <p:spPr>
          <a:xfrm>
            <a:off x="3816450" y="2105244"/>
            <a:ext cx="1437425" cy="1935457"/>
          </a:xfrm>
          <a:prstGeom prst="rect">
            <a:avLst/>
          </a:prstGeom>
          <a:noFill/>
          <a:ln>
            <a:noFill/>
          </a:ln>
        </p:spPr>
      </p:pic>
      <p:pic>
        <p:nvPicPr>
          <p:cNvPr id="1232" name="Google Shape;1232;p4"/>
          <p:cNvPicPr preferRelativeResize="0"/>
          <p:nvPr/>
        </p:nvPicPr>
        <p:blipFill rotWithShape="1">
          <a:blip r:embed="rId8">
            <a:alphaModFix/>
          </a:blip>
          <a:srcRect b="0" l="0" r="0" t="0"/>
          <a:stretch/>
        </p:blipFill>
        <p:spPr>
          <a:xfrm>
            <a:off x="3014050" y="15400"/>
            <a:ext cx="1437425" cy="1840333"/>
          </a:xfrm>
          <a:prstGeom prst="rect">
            <a:avLst/>
          </a:prstGeom>
          <a:noFill/>
          <a:ln>
            <a:noFill/>
          </a:ln>
        </p:spPr>
      </p:pic>
      <p:pic>
        <p:nvPicPr>
          <p:cNvPr id="1233" name="Google Shape;1233;p4"/>
          <p:cNvPicPr preferRelativeResize="0"/>
          <p:nvPr/>
        </p:nvPicPr>
        <p:blipFill rotWithShape="1">
          <a:blip r:embed="rId9">
            <a:alphaModFix/>
          </a:blip>
          <a:srcRect b="0" l="0" r="0" t="0"/>
          <a:stretch/>
        </p:blipFill>
        <p:spPr>
          <a:xfrm>
            <a:off x="1122662" y="28088"/>
            <a:ext cx="1533900" cy="181496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3" name="Shape 1823"/>
        <p:cNvGrpSpPr/>
        <p:nvPr/>
      </p:nvGrpSpPr>
      <p:grpSpPr>
        <a:xfrm>
          <a:off x="0" y="0"/>
          <a:ext cx="0" cy="0"/>
          <a:chOff x="0" y="0"/>
          <a:chExt cx="0" cy="0"/>
        </a:xfrm>
      </p:grpSpPr>
      <p:grpSp>
        <p:nvGrpSpPr>
          <p:cNvPr id="1824" name="Google Shape;1824;p161"/>
          <p:cNvGrpSpPr/>
          <p:nvPr/>
        </p:nvGrpSpPr>
        <p:grpSpPr>
          <a:xfrm>
            <a:off x="7306723" y="2969719"/>
            <a:ext cx="1227677" cy="2314709"/>
            <a:chOff x="9742297" y="2816626"/>
            <a:chExt cx="1636902" cy="3086278"/>
          </a:xfrm>
        </p:grpSpPr>
        <p:sp>
          <p:nvSpPr>
            <p:cNvPr id="1825" name="Google Shape;1825;p161"/>
            <p:cNvSpPr/>
            <p:nvPr/>
          </p:nvSpPr>
          <p:spPr>
            <a:xfrm>
              <a:off x="9742297" y="2816626"/>
              <a:ext cx="1636902" cy="3086278"/>
            </a:xfrm>
            <a:custGeom>
              <a:rect b="b" l="l" r="r" t="t"/>
              <a:pathLst>
                <a:path extrusionOk="0" h="3086278" w="1636902">
                  <a:moveTo>
                    <a:pt x="0" y="163690"/>
                  </a:moveTo>
                  <a:cubicBezTo>
                    <a:pt x="0" y="73287"/>
                    <a:pt x="73287" y="0"/>
                    <a:pt x="163690" y="0"/>
                  </a:cubicBezTo>
                  <a:lnTo>
                    <a:pt x="1473212" y="0"/>
                  </a:lnTo>
                  <a:cubicBezTo>
                    <a:pt x="1563615" y="0"/>
                    <a:pt x="1636902" y="73287"/>
                    <a:pt x="1636902" y="163690"/>
                  </a:cubicBezTo>
                  <a:lnTo>
                    <a:pt x="1636902" y="2922588"/>
                  </a:lnTo>
                  <a:cubicBezTo>
                    <a:pt x="1636902" y="3012991"/>
                    <a:pt x="1563615" y="3086278"/>
                    <a:pt x="1473212" y="3086278"/>
                  </a:cubicBezTo>
                  <a:lnTo>
                    <a:pt x="163690" y="3086278"/>
                  </a:lnTo>
                  <a:cubicBezTo>
                    <a:pt x="73287" y="3086278"/>
                    <a:pt x="0" y="3012991"/>
                    <a:pt x="0" y="2922588"/>
                  </a:cubicBezTo>
                  <a:lnTo>
                    <a:pt x="0" y="163690"/>
                  </a:lnTo>
                  <a:close/>
                </a:path>
              </a:pathLst>
            </a:custGeom>
            <a:gradFill>
              <a:gsLst>
                <a:gs pos="0">
                  <a:schemeClr val="lt1"/>
                </a:gs>
                <a:gs pos="50000">
                  <a:schemeClr val="lt1"/>
                </a:gs>
                <a:gs pos="100000">
                  <a:srgbClr val="E1E1E1"/>
                </a:gs>
              </a:gsLst>
              <a:lin ang="5400000" scaled="0"/>
            </a:gradFill>
            <a:ln>
              <a:noFill/>
            </a:ln>
          </p:spPr>
          <p:txBody>
            <a:bodyPr anchorCtr="1" anchor="t" bIns="548275" lIns="85325" spcFirstLastPara="1" rIns="85325" wrap="square" tIns="1011225">
              <a:noAutofit/>
            </a:bodyPr>
            <a:lstStyle/>
            <a:p>
              <a:pPr indent="0" lvl="0" marL="0" marR="0" rtl="0" algn="l">
                <a:lnSpc>
                  <a:spcPct val="9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Citizenship</a:t>
              </a:r>
              <a:endParaRPr/>
            </a:p>
            <a:p>
              <a:pPr indent="-85725" lvl="1" marL="85725" marR="0" rtl="0" algn="l">
                <a:lnSpc>
                  <a:spcPct val="90000"/>
                </a:lnSpc>
                <a:spcBef>
                  <a:spcPts val="420"/>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Michigan and U.S. citizenship or certain eligible status</a:t>
              </a:r>
              <a:endParaRPr/>
            </a:p>
          </p:txBody>
        </p:sp>
        <p:pic>
          <p:nvPicPr>
            <p:cNvPr descr="Earth globe: Americas with solid fill" id="1826" name="Google Shape;1826;p161"/>
            <p:cNvPicPr preferRelativeResize="0"/>
            <p:nvPr/>
          </p:nvPicPr>
          <p:blipFill rotWithShape="1">
            <a:blip r:embed="rId3">
              <a:alphaModFix/>
            </a:blip>
            <a:srcRect b="0" l="0" r="0" t="0"/>
            <a:stretch/>
          </p:blipFill>
          <p:spPr>
            <a:xfrm>
              <a:off x="10103548" y="3011589"/>
              <a:ext cx="914400" cy="914400"/>
            </a:xfrm>
            <a:prstGeom prst="rect">
              <a:avLst/>
            </a:prstGeom>
            <a:noFill/>
            <a:ln>
              <a:noFill/>
            </a:ln>
          </p:spPr>
        </p:pic>
      </p:grpSp>
      <p:grpSp>
        <p:nvGrpSpPr>
          <p:cNvPr id="1827" name="Google Shape;1827;p161"/>
          <p:cNvGrpSpPr/>
          <p:nvPr/>
        </p:nvGrpSpPr>
        <p:grpSpPr>
          <a:xfrm>
            <a:off x="6062356" y="2969719"/>
            <a:ext cx="1227677" cy="2314709"/>
            <a:chOff x="8083141" y="2816626"/>
            <a:chExt cx="1636902" cy="3086278"/>
          </a:xfrm>
        </p:grpSpPr>
        <p:sp>
          <p:nvSpPr>
            <p:cNvPr id="1828" name="Google Shape;1828;p161"/>
            <p:cNvSpPr/>
            <p:nvPr/>
          </p:nvSpPr>
          <p:spPr>
            <a:xfrm>
              <a:off x="8083141" y="2816626"/>
              <a:ext cx="1636902" cy="3086278"/>
            </a:xfrm>
            <a:custGeom>
              <a:rect b="b" l="l" r="r" t="t"/>
              <a:pathLst>
                <a:path extrusionOk="0" h="3086278" w="1636902">
                  <a:moveTo>
                    <a:pt x="0" y="163690"/>
                  </a:moveTo>
                  <a:cubicBezTo>
                    <a:pt x="0" y="73287"/>
                    <a:pt x="73287" y="0"/>
                    <a:pt x="163690" y="0"/>
                  </a:cubicBezTo>
                  <a:lnTo>
                    <a:pt x="1473212" y="0"/>
                  </a:lnTo>
                  <a:cubicBezTo>
                    <a:pt x="1563615" y="0"/>
                    <a:pt x="1636902" y="73287"/>
                    <a:pt x="1636902" y="163690"/>
                  </a:cubicBezTo>
                  <a:lnTo>
                    <a:pt x="1636902" y="2922588"/>
                  </a:lnTo>
                  <a:cubicBezTo>
                    <a:pt x="1636902" y="3012991"/>
                    <a:pt x="1563615" y="3086278"/>
                    <a:pt x="1473212" y="3086278"/>
                  </a:cubicBezTo>
                  <a:lnTo>
                    <a:pt x="163690" y="3086278"/>
                  </a:lnTo>
                  <a:cubicBezTo>
                    <a:pt x="73287" y="3086278"/>
                    <a:pt x="0" y="3012991"/>
                    <a:pt x="0" y="2922588"/>
                  </a:cubicBezTo>
                  <a:lnTo>
                    <a:pt x="0" y="163690"/>
                  </a:lnTo>
                  <a:close/>
                </a:path>
              </a:pathLst>
            </a:custGeom>
            <a:gradFill>
              <a:gsLst>
                <a:gs pos="0">
                  <a:schemeClr val="lt1"/>
                </a:gs>
                <a:gs pos="50000">
                  <a:schemeClr val="lt1"/>
                </a:gs>
                <a:gs pos="100000">
                  <a:srgbClr val="E1E1E1"/>
                </a:gs>
              </a:gsLst>
              <a:lin ang="5400000" scaled="0"/>
            </a:gradFill>
            <a:ln>
              <a:noFill/>
            </a:ln>
          </p:spPr>
          <p:txBody>
            <a:bodyPr anchorCtr="0" anchor="t" bIns="558950" lIns="96000" spcFirstLastPara="1" rIns="96000" wrap="square" tIns="1021875">
              <a:noAutofit/>
            </a:bodyPr>
            <a:lstStyle/>
            <a:p>
              <a:pPr indent="0" lvl="0" marL="0" marR="0" rtl="0" algn="l">
                <a:lnSpc>
                  <a:spcPct val="9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Low-Income</a:t>
              </a:r>
              <a:r>
                <a:rPr b="1" i="0" lang="en-US" sz="825" u="none" cap="none" strike="noStrike">
                  <a:solidFill>
                    <a:srgbClr val="414042"/>
                  </a:solidFill>
                  <a:latin typeface="Open Sans"/>
                  <a:ea typeface="Open Sans"/>
                  <a:cs typeface="Open Sans"/>
                  <a:sym typeface="Open Sans"/>
                </a:rPr>
                <a:t> </a:t>
              </a:r>
              <a:endParaRPr/>
            </a:p>
            <a:p>
              <a:pPr indent="0" lvl="0" marL="0" marR="0" rtl="0" algn="l">
                <a:lnSpc>
                  <a:spcPct val="90000"/>
                </a:lnSpc>
                <a:spcBef>
                  <a:spcPts val="420"/>
                </a:spcBef>
                <a:spcAft>
                  <a:spcPts val="0"/>
                </a:spcAft>
                <a:buNone/>
              </a:pPr>
              <a:r>
                <a:rPr b="1" i="0" lang="en-US" sz="1050" u="none" cap="none" strike="noStrike">
                  <a:solidFill>
                    <a:srgbClr val="414042"/>
                  </a:solidFill>
                  <a:latin typeface="Open Sans"/>
                  <a:ea typeface="Open Sans"/>
                  <a:cs typeface="Open Sans"/>
                  <a:sym typeface="Open Sans"/>
                </a:rPr>
                <a:t>(100-120% FPL)</a:t>
              </a:r>
              <a:endParaRPr/>
            </a:p>
            <a:p>
              <a:pPr indent="-85725" lvl="1" marL="85725" marR="0" rtl="0" algn="l">
                <a:lnSpc>
                  <a:spcPct val="90000"/>
                </a:lnSpc>
                <a:spcBef>
                  <a:spcPts val="368"/>
                </a:spcBef>
                <a:spcAft>
                  <a:spcPts val="0"/>
                </a:spcAft>
                <a:buClr>
                  <a:srgbClr val="414042"/>
                </a:buClr>
                <a:buSzPts val="975"/>
                <a:buFont typeface="Arial"/>
                <a:buChar char="•"/>
              </a:pPr>
              <a:r>
                <a:rPr b="0" i="0" lang="en-US" sz="975" u="none" cap="none" strike="noStrike">
                  <a:solidFill>
                    <a:srgbClr val="414042"/>
                  </a:solidFill>
                  <a:latin typeface="Open Sans"/>
                  <a:ea typeface="Open Sans"/>
                  <a:cs typeface="Open Sans"/>
                  <a:sym typeface="Open Sans"/>
                </a:rPr>
                <a:t>$1,153.01-1,379</a:t>
              </a:r>
              <a:endParaRPr/>
            </a:p>
            <a:p>
              <a:pPr indent="-85725" lvl="1" marL="85725" marR="0" rtl="0" algn="l">
                <a:lnSpc>
                  <a:spcPct val="90000"/>
                </a:lnSpc>
                <a:spcBef>
                  <a:spcPts val="146"/>
                </a:spcBef>
                <a:spcAft>
                  <a:spcPts val="0"/>
                </a:spcAft>
                <a:buClr>
                  <a:srgbClr val="414042"/>
                </a:buClr>
                <a:buSzPts val="975"/>
                <a:buFont typeface="Arial"/>
                <a:buChar char="•"/>
              </a:pPr>
              <a:r>
                <a:rPr b="0" i="0" lang="en-US" sz="975" u="none" cap="none" strike="noStrike">
                  <a:solidFill>
                    <a:srgbClr val="414042"/>
                  </a:solidFill>
                  <a:latin typeface="Open Sans"/>
                  <a:ea typeface="Open Sans"/>
                  <a:cs typeface="Open Sans"/>
                  <a:sym typeface="Open Sans"/>
                </a:rPr>
                <a:t>$1,546.01-1,851</a:t>
              </a:r>
              <a:endParaRPr/>
            </a:p>
            <a:p>
              <a:pPr indent="-85725" lvl="1" marL="85725" marR="0" rtl="0" algn="l">
                <a:lnSpc>
                  <a:spcPct val="90000"/>
                </a:lnSpc>
                <a:spcBef>
                  <a:spcPts val="146"/>
                </a:spcBef>
                <a:spcAft>
                  <a:spcPts val="0"/>
                </a:spcAft>
                <a:buClr>
                  <a:srgbClr val="414042"/>
                </a:buClr>
                <a:buSzPts val="975"/>
                <a:buFont typeface="Arial"/>
                <a:buChar char="•"/>
              </a:pPr>
              <a:r>
                <a:rPr b="0" i="0" lang="en-US" sz="975" u="none" cap="none" strike="noStrike">
                  <a:solidFill>
                    <a:srgbClr val="414042"/>
                  </a:solidFill>
                  <a:latin typeface="Open Sans"/>
                  <a:ea typeface="Open Sans"/>
                  <a:cs typeface="Open Sans"/>
                  <a:sym typeface="Open Sans"/>
                </a:rPr>
                <a:t>Part B paid</a:t>
              </a:r>
              <a:endParaRPr/>
            </a:p>
          </p:txBody>
        </p:sp>
        <p:pic>
          <p:nvPicPr>
            <p:cNvPr descr="Money with solid fill" id="1829" name="Google Shape;1829;p161"/>
            <p:cNvPicPr preferRelativeResize="0"/>
            <p:nvPr/>
          </p:nvPicPr>
          <p:blipFill rotWithShape="1">
            <a:blip r:embed="rId4">
              <a:alphaModFix/>
            </a:blip>
            <a:srcRect b="0" l="0" r="0" t="0"/>
            <a:stretch/>
          </p:blipFill>
          <p:spPr>
            <a:xfrm>
              <a:off x="8444392" y="3011589"/>
              <a:ext cx="914400" cy="914400"/>
            </a:xfrm>
            <a:prstGeom prst="rect">
              <a:avLst/>
            </a:prstGeom>
            <a:noFill/>
            <a:ln>
              <a:noFill/>
            </a:ln>
          </p:spPr>
        </p:pic>
      </p:grpSp>
      <p:grpSp>
        <p:nvGrpSpPr>
          <p:cNvPr id="1830" name="Google Shape;1830;p161"/>
          <p:cNvGrpSpPr/>
          <p:nvPr/>
        </p:nvGrpSpPr>
        <p:grpSpPr>
          <a:xfrm>
            <a:off x="3533341" y="2969719"/>
            <a:ext cx="1227677" cy="2314709"/>
            <a:chOff x="4711122" y="2816626"/>
            <a:chExt cx="1636902" cy="3086278"/>
          </a:xfrm>
        </p:grpSpPr>
        <p:sp>
          <p:nvSpPr>
            <p:cNvPr id="1831" name="Google Shape;1831;p161"/>
            <p:cNvSpPr/>
            <p:nvPr/>
          </p:nvSpPr>
          <p:spPr>
            <a:xfrm>
              <a:off x="4711122" y="2816626"/>
              <a:ext cx="1636902" cy="3086278"/>
            </a:xfrm>
            <a:custGeom>
              <a:rect b="b" l="l" r="r" t="t"/>
              <a:pathLst>
                <a:path extrusionOk="0" h="3086278" w="1636902">
                  <a:moveTo>
                    <a:pt x="0" y="163690"/>
                  </a:moveTo>
                  <a:cubicBezTo>
                    <a:pt x="0" y="73287"/>
                    <a:pt x="73287" y="0"/>
                    <a:pt x="163690" y="0"/>
                  </a:cubicBezTo>
                  <a:lnTo>
                    <a:pt x="1473212" y="0"/>
                  </a:lnTo>
                  <a:cubicBezTo>
                    <a:pt x="1563615" y="0"/>
                    <a:pt x="1636902" y="73287"/>
                    <a:pt x="1636902" y="163690"/>
                  </a:cubicBezTo>
                  <a:lnTo>
                    <a:pt x="1636902" y="2922588"/>
                  </a:lnTo>
                  <a:cubicBezTo>
                    <a:pt x="1636902" y="3012991"/>
                    <a:pt x="1563615" y="3086278"/>
                    <a:pt x="1473212" y="3086278"/>
                  </a:cubicBezTo>
                  <a:lnTo>
                    <a:pt x="163690" y="3086278"/>
                  </a:lnTo>
                  <a:cubicBezTo>
                    <a:pt x="73287" y="3086278"/>
                    <a:pt x="0" y="3012991"/>
                    <a:pt x="0" y="2922588"/>
                  </a:cubicBezTo>
                  <a:lnTo>
                    <a:pt x="0" y="163690"/>
                  </a:lnTo>
                  <a:close/>
                </a:path>
              </a:pathLst>
            </a:custGeom>
            <a:gradFill>
              <a:gsLst>
                <a:gs pos="0">
                  <a:schemeClr val="lt1"/>
                </a:gs>
                <a:gs pos="50000">
                  <a:schemeClr val="lt1"/>
                </a:gs>
                <a:gs pos="100000">
                  <a:srgbClr val="E1E1E1"/>
                </a:gs>
              </a:gsLst>
              <a:lin ang="5400000" scaled="0"/>
            </a:gradFill>
            <a:ln>
              <a:noFill/>
            </a:ln>
          </p:spPr>
          <p:txBody>
            <a:bodyPr anchorCtr="0" anchor="t" bIns="558950" lIns="96000" spcFirstLastPara="1" rIns="96000" wrap="square" tIns="1021875">
              <a:noAutofit/>
            </a:bodyPr>
            <a:lstStyle/>
            <a:p>
              <a:pPr indent="0" lvl="0" marL="0" marR="0" rtl="0" algn="ctr">
                <a:lnSpc>
                  <a:spcPct val="10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Assets</a:t>
              </a:r>
              <a:r>
                <a:rPr b="1" i="0" lang="en-US" sz="1350" u="none" cap="none" strike="noStrike">
                  <a:solidFill>
                    <a:srgbClr val="414042"/>
                  </a:solidFill>
                  <a:latin typeface="Open Sans"/>
                  <a:ea typeface="Open Sans"/>
                  <a:cs typeface="Open Sans"/>
                  <a:sym typeface="Open Sans"/>
                </a:rPr>
                <a:t> – </a:t>
              </a:r>
              <a:r>
                <a:rPr b="1" i="0" lang="en-US" sz="1050" u="none" cap="none" strike="noStrike">
                  <a:solidFill>
                    <a:srgbClr val="414042"/>
                  </a:solidFill>
                  <a:latin typeface="Open Sans"/>
                  <a:ea typeface="Open Sans"/>
                  <a:cs typeface="Open Sans"/>
                  <a:sym typeface="Open Sans"/>
                </a:rPr>
                <a:t>all other Medicaid</a:t>
              </a:r>
              <a:endParaRPr/>
            </a:p>
            <a:p>
              <a:pPr indent="0" lvl="0" marL="0" marR="0" rtl="0" algn="ctr">
                <a:lnSpc>
                  <a:spcPct val="100000"/>
                </a:lnSpc>
                <a:spcBef>
                  <a:spcPts val="0"/>
                </a:spcBef>
                <a:spcAft>
                  <a:spcPts val="0"/>
                </a:spcAft>
                <a:buNone/>
              </a:pPr>
              <a:r>
                <a:t/>
              </a:r>
              <a:endParaRPr b="1" i="0" sz="1050" u="none" cap="none" strike="noStrike">
                <a:solidFill>
                  <a:srgbClr val="414042"/>
                </a:solidFill>
                <a:latin typeface="Open Sans"/>
                <a:ea typeface="Open Sans"/>
                <a:cs typeface="Open Sans"/>
                <a:sym typeface="Open Sans"/>
              </a:endParaRPr>
            </a:p>
            <a:p>
              <a:pPr indent="-127397" lvl="1" marL="127397" marR="0" rtl="0" algn="l">
                <a:lnSpc>
                  <a:spcPct val="90000"/>
                </a:lnSpc>
                <a:spcBef>
                  <a:spcPts val="0"/>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$2,000</a:t>
              </a:r>
              <a:endParaRPr/>
            </a:p>
            <a:p>
              <a:pPr indent="-127397" lvl="1" marL="127397" marR="0" rtl="0" algn="l">
                <a:lnSpc>
                  <a:spcPct val="90000"/>
                </a:lnSpc>
                <a:spcBef>
                  <a:spcPts val="158"/>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$3,000</a:t>
              </a:r>
              <a:endParaRPr/>
            </a:p>
          </p:txBody>
        </p:sp>
        <p:pic>
          <p:nvPicPr>
            <p:cNvPr descr="House with solid fill" id="1832" name="Google Shape;1832;p161"/>
            <p:cNvPicPr preferRelativeResize="0"/>
            <p:nvPr/>
          </p:nvPicPr>
          <p:blipFill rotWithShape="1">
            <a:blip r:embed="rId5">
              <a:alphaModFix/>
            </a:blip>
            <a:srcRect b="0" l="0" r="0" t="0"/>
            <a:stretch/>
          </p:blipFill>
          <p:spPr>
            <a:xfrm>
              <a:off x="5072373" y="3011589"/>
              <a:ext cx="914400" cy="914400"/>
            </a:xfrm>
            <a:prstGeom prst="rect">
              <a:avLst/>
            </a:prstGeom>
            <a:noFill/>
            <a:ln>
              <a:noFill/>
            </a:ln>
          </p:spPr>
        </p:pic>
      </p:grpSp>
      <p:grpSp>
        <p:nvGrpSpPr>
          <p:cNvPr id="1833" name="Google Shape;1833;p161"/>
          <p:cNvGrpSpPr/>
          <p:nvPr/>
        </p:nvGrpSpPr>
        <p:grpSpPr>
          <a:xfrm>
            <a:off x="984094" y="2969719"/>
            <a:ext cx="1227677" cy="2314709"/>
            <a:chOff x="1312126" y="2816626"/>
            <a:chExt cx="1636902" cy="3086278"/>
          </a:xfrm>
        </p:grpSpPr>
        <p:sp>
          <p:nvSpPr>
            <p:cNvPr id="1834" name="Google Shape;1834;p161"/>
            <p:cNvSpPr/>
            <p:nvPr/>
          </p:nvSpPr>
          <p:spPr>
            <a:xfrm>
              <a:off x="1312126" y="2816626"/>
              <a:ext cx="1636902" cy="3086278"/>
            </a:xfrm>
            <a:custGeom>
              <a:rect b="b" l="l" r="r" t="t"/>
              <a:pathLst>
                <a:path extrusionOk="0" h="3086278" w="1636902">
                  <a:moveTo>
                    <a:pt x="0" y="163690"/>
                  </a:moveTo>
                  <a:cubicBezTo>
                    <a:pt x="0" y="73287"/>
                    <a:pt x="73287" y="0"/>
                    <a:pt x="163690" y="0"/>
                  </a:cubicBezTo>
                  <a:lnTo>
                    <a:pt x="1473212" y="0"/>
                  </a:lnTo>
                  <a:cubicBezTo>
                    <a:pt x="1563615" y="0"/>
                    <a:pt x="1636902" y="73287"/>
                    <a:pt x="1636902" y="163690"/>
                  </a:cubicBezTo>
                  <a:lnTo>
                    <a:pt x="1636902" y="2922588"/>
                  </a:lnTo>
                  <a:cubicBezTo>
                    <a:pt x="1636902" y="3012991"/>
                    <a:pt x="1563615" y="3086278"/>
                    <a:pt x="1473212" y="3086278"/>
                  </a:cubicBezTo>
                  <a:lnTo>
                    <a:pt x="163690" y="3086278"/>
                  </a:lnTo>
                  <a:cubicBezTo>
                    <a:pt x="73287" y="3086278"/>
                    <a:pt x="0" y="3012991"/>
                    <a:pt x="0" y="2922588"/>
                  </a:cubicBezTo>
                  <a:lnTo>
                    <a:pt x="0" y="163690"/>
                  </a:lnTo>
                  <a:close/>
                </a:path>
              </a:pathLst>
            </a:custGeom>
            <a:gradFill>
              <a:gsLst>
                <a:gs pos="0">
                  <a:schemeClr val="lt1"/>
                </a:gs>
                <a:gs pos="50000">
                  <a:schemeClr val="lt1"/>
                </a:gs>
                <a:gs pos="100000">
                  <a:srgbClr val="E1E1E1"/>
                </a:gs>
              </a:gsLst>
              <a:lin ang="5400000" scaled="0"/>
            </a:gradFill>
            <a:ln>
              <a:noFill/>
            </a:ln>
          </p:spPr>
          <p:txBody>
            <a:bodyPr anchorCtr="1" anchor="ctr" bIns="548275" lIns="85325" spcFirstLastPara="1" rIns="85325" wrap="square" tIns="1011225">
              <a:noAutofit/>
            </a:bodyPr>
            <a:lstStyle/>
            <a:p>
              <a:pPr indent="0" lvl="0" marL="0" marR="0" rtl="0" algn="l">
                <a:lnSpc>
                  <a:spcPct val="9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Applicant</a:t>
              </a:r>
              <a:endParaRPr/>
            </a:p>
            <a:p>
              <a:pPr indent="-85725" lvl="1" marL="85725" marR="0" rtl="0" algn="l">
                <a:lnSpc>
                  <a:spcPct val="90000"/>
                </a:lnSpc>
                <a:spcBef>
                  <a:spcPts val="420"/>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Individual</a:t>
              </a:r>
              <a:endParaRPr/>
            </a:p>
            <a:p>
              <a:pPr indent="-85725" lvl="1" marL="85725" marR="0" rtl="0" algn="l">
                <a:lnSpc>
                  <a:spcPct val="90000"/>
                </a:lnSpc>
                <a:spcBef>
                  <a:spcPts val="158"/>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Couple</a:t>
              </a:r>
              <a:endParaRPr/>
            </a:p>
          </p:txBody>
        </p:sp>
        <p:grpSp>
          <p:nvGrpSpPr>
            <p:cNvPr descr="Man and woman with solid fill" id="1835" name="Google Shape;1835;p161"/>
            <p:cNvGrpSpPr/>
            <p:nvPr/>
          </p:nvGrpSpPr>
          <p:grpSpPr>
            <a:xfrm>
              <a:off x="1800181" y="3087789"/>
              <a:ext cx="665759" cy="762000"/>
              <a:chOff x="1800181" y="3087789"/>
              <a:chExt cx="665759" cy="762000"/>
            </a:xfrm>
          </p:grpSpPr>
          <p:sp>
            <p:nvSpPr>
              <p:cNvPr id="1836" name="Google Shape;1836;p161"/>
              <p:cNvSpPr/>
              <p:nvPr/>
            </p:nvSpPr>
            <p:spPr>
              <a:xfrm>
                <a:off x="1913543" y="3087789"/>
                <a:ext cx="133350" cy="133350"/>
              </a:xfrm>
              <a:custGeom>
                <a:rect b="b" l="l" r="r" t="t"/>
                <a:pathLst>
                  <a:path extrusionOk="0" h="133350" w="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7BA7B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orbel"/>
                  <a:ea typeface="Corbel"/>
                  <a:cs typeface="Corbel"/>
                  <a:sym typeface="Corbel"/>
                </a:endParaRPr>
              </a:p>
            </p:txBody>
          </p:sp>
          <p:sp>
            <p:nvSpPr>
              <p:cNvPr id="1837" name="Google Shape;1837;p161"/>
              <p:cNvSpPr/>
              <p:nvPr/>
            </p:nvSpPr>
            <p:spPr>
              <a:xfrm>
                <a:off x="2218343" y="3087789"/>
                <a:ext cx="133350" cy="133350"/>
              </a:xfrm>
              <a:custGeom>
                <a:rect b="b" l="l" r="r" t="t"/>
                <a:pathLst>
                  <a:path extrusionOk="0" h="133350" w="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7BA7B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orbel"/>
                  <a:ea typeface="Corbel"/>
                  <a:cs typeface="Corbel"/>
                  <a:sym typeface="Corbel"/>
                </a:endParaRPr>
              </a:p>
            </p:txBody>
          </p:sp>
          <p:sp>
            <p:nvSpPr>
              <p:cNvPr id="1838" name="Google Shape;1838;p161"/>
              <p:cNvSpPr/>
              <p:nvPr/>
            </p:nvSpPr>
            <p:spPr>
              <a:xfrm>
                <a:off x="1800181" y="3240189"/>
                <a:ext cx="665759" cy="609600"/>
              </a:xfrm>
              <a:custGeom>
                <a:rect b="b" l="l" r="r" t="t"/>
                <a:pathLst>
                  <a:path extrusionOk="0" h="609600" w="665759">
                    <a:moveTo>
                      <a:pt x="664859" y="267653"/>
                    </a:moveTo>
                    <a:lnTo>
                      <a:pt x="610566" y="66675"/>
                    </a:lnTo>
                    <a:cubicBezTo>
                      <a:pt x="608661" y="60960"/>
                      <a:pt x="605804" y="55245"/>
                      <a:pt x="601994" y="51435"/>
                    </a:cubicBezTo>
                    <a:cubicBezTo>
                      <a:pt x="583896" y="32385"/>
                      <a:pt x="561036" y="18097"/>
                      <a:pt x="536271" y="9525"/>
                    </a:cubicBezTo>
                    <a:cubicBezTo>
                      <a:pt x="520079" y="2857"/>
                      <a:pt x="502934" y="0"/>
                      <a:pt x="484836" y="0"/>
                    </a:cubicBezTo>
                    <a:cubicBezTo>
                      <a:pt x="466739" y="0"/>
                      <a:pt x="449594" y="2857"/>
                      <a:pt x="433401" y="8572"/>
                    </a:cubicBezTo>
                    <a:cubicBezTo>
                      <a:pt x="407684" y="17145"/>
                      <a:pt x="385776" y="31432"/>
                      <a:pt x="367679" y="50482"/>
                    </a:cubicBezTo>
                    <a:cubicBezTo>
                      <a:pt x="363869" y="55245"/>
                      <a:pt x="361011" y="60007"/>
                      <a:pt x="359106" y="65723"/>
                    </a:cubicBezTo>
                    <a:lnTo>
                      <a:pt x="332436" y="165735"/>
                    </a:lnTo>
                    <a:lnTo>
                      <a:pt x="305766" y="66675"/>
                    </a:lnTo>
                    <a:cubicBezTo>
                      <a:pt x="303861" y="60960"/>
                      <a:pt x="301004" y="55245"/>
                      <a:pt x="297194" y="51435"/>
                    </a:cubicBezTo>
                    <a:cubicBezTo>
                      <a:pt x="279096" y="32385"/>
                      <a:pt x="256236" y="18097"/>
                      <a:pt x="231471" y="9525"/>
                    </a:cubicBezTo>
                    <a:cubicBezTo>
                      <a:pt x="215279" y="2857"/>
                      <a:pt x="198134" y="0"/>
                      <a:pt x="180036" y="0"/>
                    </a:cubicBezTo>
                    <a:cubicBezTo>
                      <a:pt x="161939" y="0"/>
                      <a:pt x="144794" y="2857"/>
                      <a:pt x="128601" y="8572"/>
                    </a:cubicBezTo>
                    <a:cubicBezTo>
                      <a:pt x="102884" y="17145"/>
                      <a:pt x="80976" y="31432"/>
                      <a:pt x="62879" y="50482"/>
                    </a:cubicBezTo>
                    <a:cubicBezTo>
                      <a:pt x="59069" y="55245"/>
                      <a:pt x="56211" y="60007"/>
                      <a:pt x="54306" y="65723"/>
                    </a:cubicBezTo>
                    <a:lnTo>
                      <a:pt x="966" y="266700"/>
                    </a:lnTo>
                    <a:cubicBezTo>
                      <a:pt x="-2844" y="281940"/>
                      <a:pt x="4776" y="299085"/>
                      <a:pt x="20969" y="302895"/>
                    </a:cubicBezTo>
                    <a:cubicBezTo>
                      <a:pt x="22874" y="304800"/>
                      <a:pt x="24779" y="304800"/>
                      <a:pt x="27636" y="304800"/>
                    </a:cubicBezTo>
                    <a:cubicBezTo>
                      <a:pt x="40019" y="304800"/>
                      <a:pt x="51449" y="296228"/>
                      <a:pt x="55259" y="283845"/>
                    </a:cubicBezTo>
                    <a:lnTo>
                      <a:pt x="103836" y="100965"/>
                    </a:lnTo>
                    <a:lnTo>
                      <a:pt x="103836" y="314325"/>
                    </a:lnTo>
                    <a:lnTo>
                      <a:pt x="103836" y="609600"/>
                    </a:lnTo>
                    <a:lnTo>
                      <a:pt x="160986" y="609600"/>
                    </a:lnTo>
                    <a:lnTo>
                      <a:pt x="160986" y="314325"/>
                    </a:lnTo>
                    <a:lnTo>
                      <a:pt x="199086" y="314325"/>
                    </a:lnTo>
                    <a:lnTo>
                      <a:pt x="199086" y="609600"/>
                    </a:lnTo>
                    <a:lnTo>
                      <a:pt x="256236" y="609600"/>
                    </a:lnTo>
                    <a:lnTo>
                      <a:pt x="256236" y="314325"/>
                    </a:lnTo>
                    <a:lnTo>
                      <a:pt x="256236" y="100965"/>
                    </a:lnTo>
                    <a:lnTo>
                      <a:pt x="304814" y="282893"/>
                    </a:lnTo>
                    <a:cubicBezTo>
                      <a:pt x="308624" y="295275"/>
                      <a:pt x="320054" y="303848"/>
                      <a:pt x="332436" y="303848"/>
                    </a:cubicBezTo>
                    <a:cubicBezTo>
                      <a:pt x="335294" y="303848"/>
                      <a:pt x="337199" y="303848"/>
                      <a:pt x="340056" y="302895"/>
                    </a:cubicBezTo>
                    <a:cubicBezTo>
                      <a:pt x="348629" y="300038"/>
                      <a:pt x="355296" y="293370"/>
                      <a:pt x="358154" y="285750"/>
                    </a:cubicBezTo>
                    <a:cubicBezTo>
                      <a:pt x="359106" y="285750"/>
                      <a:pt x="408636" y="100965"/>
                      <a:pt x="408636" y="100965"/>
                    </a:cubicBezTo>
                    <a:lnTo>
                      <a:pt x="408636" y="178118"/>
                    </a:lnTo>
                    <a:lnTo>
                      <a:pt x="354344" y="381000"/>
                    </a:lnTo>
                    <a:lnTo>
                      <a:pt x="408636" y="381000"/>
                    </a:lnTo>
                    <a:lnTo>
                      <a:pt x="408636" y="609600"/>
                    </a:lnTo>
                    <a:lnTo>
                      <a:pt x="465786" y="609600"/>
                    </a:lnTo>
                    <a:lnTo>
                      <a:pt x="465786" y="381000"/>
                    </a:lnTo>
                    <a:lnTo>
                      <a:pt x="503886" y="381000"/>
                    </a:lnTo>
                    <a:lnTo>
                      <a:pt x="503886" y="609600"/>
                    </a:lnTo>
                    <a:lnTo>
                      <a:pt x="561036" y="609600"/>
                    </a:lnTo>
                    <a:lnTo>
                      <a:pt x="561036" y="381000"/>
                    </a:lnTo>
                    <a:lnTo>
                      <a:pt x="615329" y="381000"/>
                    </a:lnTo>
                    <a:lnTo>
                      <a:pt x="561036" y="178118"/>
                    </a:lnTo>
                    <a:lnTo>
                      <a:pt x="561036" y="100965"/>
                    </a:lnTo>
                    <a:lnTo>
                      <a:pt x="609614" y="282893"/>
                    </a:lnTo>
                    <a:cubicBezTo>
                      <a:pt x="613424" y="295275"/>
                      <a:pt x="624854" y="303848"/>
                      <a:pt x="637236" y="303848"/>
                    </a:cubicBezTo>
                    <a:cubicBezTo>
                      <a:pt x="640094" y="303848"/>
                      <a:pt x="641999" y="303848"/>
                      <a:pt x="644856" y="302895"/>
                    </a:cubicBezTo>
                    <a:cubicBezTo>
                      <a:pt x="660096" y="299085"/>
                      <a:pt x="668669" y="282893"/>
                      <a:pt x="664859" y="267653"/>
                    </a:cubicBezTo>
                    <a:close/>
                  </a:path>
                </a:pathLst>
              </a:custGeom>
              <a:solidFill>
                <a:srgbClr val="7BA7B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Corbel"/>
                  <a:ea typeface="Corbel"/>
                  <a:cs typeface="Corbel"/>
                  <a:sym typeface="Corbel"/>
                </a:endParaRPr>
              </a:p>
            </p:txBody>
          </p:sp>
        </p:grpSp>
      </p:grpSp>
      <p:sp>
        <p:nvSpPr>
          <p:cNvPr id="1839" name="Google Shape;1839;p161"/>
          <p:cNvSpPr txBox="1"/>
          <p:nvPr>
            <p:ph type="title"/>
          </p:nvPr>
        </p:nvSpPr>
        <p:spPr>
          <a:xfrm>
            <a:off x="914813" y="1217581"/>
            <a:ext cx="7535555" cy="6378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A191E"/>
              </a:buClr>
              <a:buSzPts val="3300"/>
              <a:buFont typeface="Open Sans"/>
              <a:buNone/>
            </a:pPr>
            <a:r>
              <a:rPr lang="en-US">
                <a:solidFill>
                  <a:srgbClr val="AA191E"/>
                </a:solidFill>
              </a:rPr>
              <a:t>Medicare Savings Program</a:t>
            </a:r>
            <a:endParaRPr/>
          </a:p>
        </p:txBody>
      </p:sp>
      <p:sp>
        <p:nvSpPr>
          <p:cNvPr id="1840" name="Google Shape;1840;p161"/>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sp>
        <p:nvSpPr>
          <p:cNvPr id="1841" name="Google Shape;1841;p161"/>
          <p:cNvSpPr txBox="1"/>
          <p:nvPr/>
        </p:nvSpPr>
        <p:spPr>
          <a:xfrm>
            <a:off x="914813" y="1805266"/>
            <a:ext cx="6142549" cy="11310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414042"/>
                </a:solidFill>
                <a:latin typeface="Open Sans"/>
                <a:ea typeface="Open Sans"/>
                <a:cs typeface="Open Sans"/>
                <a:sym typeface="Open Sans"/>
              </a:rPr>
              <a:t>Medicare Savings Programs (MSP) are federally funded programs administered by each individual state. MSP may help pay some or all the</a:t>
            </a:r>
            <a:endParaRPr/>
          </a:p>
          <a:p>
            <a:pPr indent="0" lvl="0" marL="0" marR="0" rtl="0" algn="l">
              <a:lnSpc>
                <a:spcPct val="100000"/>
              </a:lnSpc>
              <a:spcBef>
                <a:spcPts val="0"/>
              </a:spcBef>
              <a:spcAft>
                <a:spcPts val="0"/>
              </a:spcAft>
              <a:buNone/>
            </a:pPr>
            <a:r>
              <a:rPr b="0" i="0" lang="en-US" sz="1350" u="none" cap="none" strike="noStrike">
                <a:solidFill>
                  <a:srgbClr val="414042"/>
                </a:solidFill>
                <a:latin typeface="Open Sans"/>
                <a:ea typeface="Open Sans"/>
                <a:cs typeface="Open Sans"/>
                <a:sym typeface="Open Sans"/>
              </a:rPr>
              <a:t>Medicare premiums, deductibles, copayments and coinsurance. </a:t>
            </a:r>
            <a:endParaRPr/>
          </a:p>
          <a:p>
            <a:pPr indent="0" lvl="0" marL="0" marR="0" rtl="0" algn="l">
              <a:lnSpc>
                <a:spcPct val="100000"/>
              </a:lnSpc>
              <a:spcBef>
                <a:spcPts val="0"/>
              </a:spcBef>
              <a:spcAft>
                <a:spcPts val="0"/>
              </a:spcAft>
              <a:buNone/>
            </a:pPr>
            <a:r>
              <a:t/>
            </a:r>
            <a:endParaRPr b="0" i="0" sz="1350" u="none" cap="none" strike="noStrike">
              <a:solidFill>
                <a:srgbClr val="414042"/>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350" u="none" cap="none" strike="noStrike">
                <a:solidFill>
                  <a:srgbClr val="414042"/>
                </a:solidFill>
                <a:latin typeface="Open Sans"/>
                <a:ea typeface="Open Sans"/>
                <a:cs typeface="Open Sans"/>
                <a:sym typeface="Open Sans"/>
              </a:rPr>
              <a:t>Qualifications for MSP is based on income and asset (resources) limits. </a:t>
            </a:r>
            <a:endParaRPr b="0" i="0" sz="1350" u="none" cap="none" strike="noStrike">
              <a:solidFill>
                <a:srgbClr val="414042"/>
              </a:solidFill>
              <a:latin typeface="Corbel"/>
              <a:ea typeface="Corbel"/>
              <a:cs typeface="Corbel"/>
              <a:sym typeface="Corbel"/>
            </a:endParaRPr>
          </a:p>
        </p:txBody>
      </p:sp>
      <p:pic>
        <p:nvPicPr>
          <p:cNvPr descr="A group of items on a table&#10;&#10;Description automatically generated" id="1842" name="Google Shape;1842;p161"/>
          <p:cNvPicPr preferRelativeResize="0"/>
          <p:nvPr/>
        </p:nvPicPr>
        <p:blipFill rotWithShape="1">
          <a:blip r:embed="rId6">
            <a:alphaModFix/>
          </a:blip>
          <a:srcRect b="0" l="0" r="0" t="0"/>
          <a:stretch/>
        </p:blipFill>
        <p:spPr>
          <a:xfrm>
            <a:off x="7135150" y="1217581"/>
            <a:ext cx="1763220" cy="1175369"/>
          </a:xfrm>
          <a:prstGeom prst="rect">
            <a:avLst/>
          </a:prstGeom>
          <a:noFill/>
          <a:ln>
            <a:noFill/>
          </a:ln>
        </p:spPr>
      </p:pic>
      <p:grpSp>
        <p:nvGrpSpPr>
          <p:cNvPr id="1843" name="Google Shape;1843;p161"/>
          <p:cNvGrpSpPr/>
          <p:nvPr/>
        </p:nvGrpSpPr>
        <p:grpSpPr>
          <a:xfrm>
            <a:off x="2248602" y="2969719"/>
            <a:ext cx="1227677" cy="2314709"/>
            <a:chOff x="2998136" y="2816626"/>
            <a:chExt cx="1636902" cy="3086278"/>
          </a:xfrm>
        </p:grpSpPr>
        <p:sp>
          <p:nvSpPr>
            <p:cNvPr id="1844" name="Google Shape;1844;p161"/>
            <p:cNvSpPr/>
            <p:nvPr/>
          </p:nvSpPr>
          <p:spPr>
            <a:xfrm>
              <a:off x="2998136" y="2816626"/>
              <a:ext cx="1636902" cy="3086278"/>
            </a:xfrm>
            <a:custGeom>
              <a:rect b="b" l="l" r="r" t="t"/>
              <a:pathLst>
                <a:path extrusionOk="0" h="3086278" w="1636902">
                  <a:moveTo>
                    <a:pt x="0" y="163690"/>
                  </a:moveTo>
                  <a:cubicBezTo>
                    <a:pt x="0" y="73287"/>
                    <a:pt x="73287" y="0"/>
                    <a:pt x="163690" y="0"/>
                  </a:cubicBezTo>
                  <a:lnTo>
                    <a:pt x="1473212" y="0"/>
                  </a:lnTo>
                  <a:cubicBezTo>
                    <a:pt x="1563615" y="0"/>
                    <a:pt x="1636902" y="73287"/>
                    <a:pt x="1636902" y="163690"/>
                  </a:cubicBezTo>
                  <a:lnTo>
                    <a:pt x="1636902" y="2922588"/>
                  </a:lnTo>
                  <a:cubicBezTo>
                    <a:pt x="1636902" y="3012991"/>
                    <a:pt x="1563615" y="3086278"/>
                    <a:pt x="1473212" y="3086278"/>
                  </a:cubicBezTo>
                  <a:lnTo>
                    <a:pt x="163690" y="3086278"/>
                  </a:lnTo>
                  <a:cubicBezTo>
                    <a:pt x="73287" y="3086278"/>
                    <a:pt x="0" y="3012991"/>
                    <a:pt x="0" y="2922588"/>
                  </a:cubicBezTo>
                  <a:lnTo>
                    <a:pt x="0" y="163690"/>
                  </a:lnTo>
                  <a:close/>
                </a:path>
              </a:pathLst>
            </a:custGeom>
            <a:gradFill>
              <a:gsLst>
                <a:gs pos="0">
                  <a:schemeClr val="lt1"/>
                </a:gs>
                <a:gs pos="50000">
                  <a:schemeClr val="lt1"/>
                </a:gs>
                <a:gs pos="100000">
                  <a:srgbClr val="E1E1E1"/>
                </a:gs>
              </a:gsLst>
              <a:lin ang="5400000" scaled="0"/>
            </a:gradFill>
            <a:ln>
              <a:noFill/>
            </a:ln>
          </p:spPr>
          <p:txBody>
            <a:bodyPr anchorCtr="1" anchor="t" bIns="548275" lIns="85325" spcFirstLastPara="1" rIns="85325" wrap="square" tIns="1011225">
              <a:noAutofit/>
            </a:bodyPr>
            <a:lstStyle/>
            <a:p>
              <a:pPr indent="0" lvl="0" marL="0" marR="0" rtl="0" algn="l">
                <a:lnSpc>
                  <a:spcPct val="9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Assets</a:t>
              </a:r>
              <a:r>
                <a:rPr b="1" i="0" lang="en-US" sz="1350" u="none" cap="none" strike="noStrike">
                  <a:solidFill>
                    <a:srgbClr val="414042"/>
                  </a:solidFill>
                  <a:latin typeface="Open Sans"/>
                  <a:ea typeface="Open Sans"/>
                  <a:cs typeface="Open Sans"/>
                  <a:sym typeface="Open Sans"/>
                </a:rPr>
                <a:t> –</a:t>
              </a:r>
              <a:r>
                <a:rPr b="1" i="0" lang="en-US" sz="1050" u="none" cap="none" strike="noStrike">
                  <a:solidFill>
                    <a:srgbClr val="414042"/>
                  </a:solidFill>
                  <a:latin typeface="Open Sans"/>
                  <a:ea typeface="Open Sans"/>
                  <a:cs typeface="Open Sans"/>
                  <a:sym typeface="Open Sans"/>
                </a:rPr>
                <a:t>SSI related Medicaid</a:t>
              </a:r>
              <a:endParaRPr/>
            </a:p>
            <a:p>
              <a:pPr indent="-85725" lvl="1" marL="85725" marR="0" rtl="0" algn="l">
                <a:lnSpc>
                  <a:spcPct val="90000"/>
                </a:lnSpc>
                <a:spcBef>
                  <a:spcPts val="473"/>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8,400</a:t>
              </a:r>
              <a:endParaRPr/>
            </a:p>
            <a:p>
              <a:pPr indent="-85725" lvl="1" marL="85725" marR="0" rtl="0" algn="l">
                <a:lnSpc>
                  <a:spcPct val="90000"/>
                </a:lnSpc>
                <a:spcBef>
                  <a:spcPts val="158"/>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12,960</a:t>
              </a:r>
              <a:endParaRPr/>
            </a:p>
          </p:txBody>
        </p:sp>
        <p:pic>
          <p:nvPicPr>
            <p:cNvPr descr="House with solid fill" id="1845" name="Google Shape;1845;p161"/>
            <p:cNvPicPr preferRelativeResize="0"/>
            <p:nvPr/>
          </p:nvPicPr>
          <p:blipFill rotWithShape="1">
            <a:blip r:embed="rId7">
              <a:alphaModFix/>
            </a:blip>
            <a:srcRect b="0" l="0" r="0" t="0"/>
            <a:stretch/>
          </p:blipFill>
          <p:spPr>
            <a:xfrm>
              <a:off x="3359387" y="3011589"/>
              <a:ext cx="914400" cy="914400"/>
            </a:xfrm>
            <a:prstGeom prst="rect">
              <a:avLst/>
            </a:prstGeom>
            <a:noFill/>
            <a:ln>
              <a:noFill/>
            </a:ln>
          </p:spPr>
        </p:pic>
      </p:grpSp>
      <p:grpSp>
        <p:nvGrpSpPr>
          <p:cNvPr id="1846" name="Google Shape;1846;p161"/>
          <p:cNvGrpSpPr/>
          <p:nvPr/>
        </p:nvGrpSpPr>
        <p:grpSpPr>
          <a:xfrm>
            <a:off x="4797848" y="2969719"/>
            <a:ext cx="1227677" cy="2314709"/>
            <a:chOff x="6397131" y="2816626"/>
            <a:chExt cx="1636902" cy="3086278"/>
          </a:xfrm>
        </p:grpSpPr>
        <p:sp>
          <p:nvSpPr>
            <p:cNvPr id="1847" name="Google Shape;1847;p161"/>
            <p:cNvSpPr/>
            <p:nvPr/>
          </p:nvSpPr>
          <p:spPr>
            <a:xfrm>
              <a:off x="6397131" y="2816626"/>
              <a:ext cx="1636902" cy="3086278"/>
            </a:xfrm>
            <a:custGeom>
              <a:rect b="b" l="l" r="r" t="t"/>
              <a:pathLst>
                <a:path extrusionOk="0" h="3086278" w="1636902">
                  <a:moveTo>
                    <a:pt x="0" y="163690"/>
                  </a:moveTo>
                  <a:cubicBezTo>
                    <a:pt x="0" y="73287"/>
                    <a:pt x="73287" y="0"/>
                    <a:pt x="163690" y="0"/>
                  </a:cubicBezTo>
                  <a:lnTo>
                    <a:pt x="1473212" y="0"/>
                  </a:lnTo>
                  <a:cubicBezTo>
                    <a:pt x="1563615" y="0"/>
                    <a:pt x="1636902" y="73287"/>
                    <a:pt x="1636902" y="163690"/>
                  </a:cubicBezTo>
                  <a:lnTo>
                    <a:pt x="1636902" y="2922588"/>
                  </a:lnTo>
                  <a:cubicBezTo>
                    <a:pt x="1636902" y="3012991"/>
                    <a:pt x="1563615" y="3086278"/>
                    <a:pt x="1473212" y="3086278"/>
                  </a:cubicBezTo>
                  <a:lnTo>
                    <a:pt x="163690" y="3086278"/>
                  </a:lnTo>
                  <a:cubicBezTo>
                    <a:pt x="73287" y="3086278"/>
                    <a:pt x="0" y="3012991"/>
                    <a:pt x="0" y="2922588"/>
                  </a:cubicBezTo>
                  <a:lnTo>
                    <a:pt x="0" y="163690"/>
                  </a:lnTo>
                  <a:close/>
                </a:path>
              </a:pathLst>
            </a:custGeom>
            <a:gradFill>
              <a:gsLst>
                <a:gs pos="0">
                  <a:schemeClr val="lt1"/>
                </a:gs>
                <a:gs pos="50000">
                  <a:schemeClr val="lt1"/>
                </a:gs>
                <a:gs pos="100000">
                  <a:srgbClr val="E1E1E1"/>
                </a:gs>
              </a:gsLst>
              <a:lin ang="5400000" scaled="0"/>
            </a:gradFill>
            <a:ln>
              <a:noFill/>
            </a:ln>
          </p:spPr>
          <p:txBody>
            <a:bodyPr anchorCtr="0" anchor="t" bIns="558950" lIns="96000" spcFirstLastPara="1" rIns="96000" wrap="square" tIns="1021875">
              <a:noAutofit/>
            </a:bodyPr>
            <a:lstStyle/>
            <a:p>
              <a:pPr indent="0" lvl="0" marL="0" marR="0" rtl="0" algn="l">
                <a:lnSpc>
                  <a:spcPct val="9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Very Low-Income </a:t>
              </a:r>
              <a:endParaRPr/>
            </a:p>
            <a:p>
              <a:pPr indent="0" lvl="0" marL="0" marR="0" rtl="0" algn="l">
                <a:lnSpc>
                  <a:spcPct val="90000"/>
                </a:lnSpc>
                <a:spcBef>
                  <a:spcPts val="420"/>
                </a:spcBef>
                <a:spcAft>
                  <a:spcPts val="0"/>
                </a:spcAft>
                <a:buNone/>
              </a:pPr>
              <a:r>
                <a:rPr b="1" i="0" lang="en-US" sz="1050" u="none" cap="none" strike="noStrike">
                  <a:solidFill>
                    <a:srgbClr val="414042"/>
                  </a:solidFill>
                  <a:latin typeface="Open Sans"/>
                  <a:ea typeface="Open Sans"/>
                  <a:cs typeface="Open Sans"/>
                  <a:sym typeface="Open Sans"/>
                </a:rPr>
                <a:t>(100% FPL)</a:t>
              </a:r>
              <a:endParaRPr/>
            </a:p>
            <a:p>
              <a:pPr indent="-52387" lvl="1" marL="42863" marR="0" rtl="0" algn="l">
                <a:lnSpc>
                  <a:spcPct val="90000"/>
                </a:lnSpc>
                <a:spcBef>
                  <a:spcPts val="368"/>
                </a:spcBef>
                <a:spcAft>
                  <a:spcPts val="0"/>
                </a:spcAft>
                <a:buClr>
                  <a:srgbClr val="414042"/>
                </a:buClr>
                <a:buSzPts val="825"/>
                <a:buFont typeface="Arial"/>
                <a:buChar char="•"/>
              </a:pPr>
              <a:r>
                <a:rPr b="0" i="0" lang="en-US" sz="825" u="none" cap="none" strike="noStrike">
                  <a:solidFill>
                    <a:srgbClr val="414042"/>
                  </a:solidFill>
                  <a:latin typeface="Open Sans"/>
                  <a:ea typeface="Open Sans"/>
                  <a:cs typeface="Open Sans"/>
                  <a:sym typeface="Open Sans"/>
                </a:rPr>
                <a:t>$1,153</a:t>
              </a:r>
              <a:endParaRPr/>
            </a:p>
            <a:p>
              <a:pPr indent="-52387" lvl="1" marL="42863" marR="0" rtl="0" algn="l">
                <a:lnSpc>
                  <a:spcPct val="90000"/>
                </a:lnSpc>
                <a:spcBef>
                  <a:spcPts val="124"/>
                </a:spcBef>
                <a:spcAft>
                  <a:spcPts val="0"/>
                </a:spcAft>
                <a:buClr>
                  <a:srgbClr val="414042"/>
                </a:buClr>
                <a:buSzPts val="825"/>
                <a:buFont typeface="Arial"/>
                <a:buChar char="•"/>
              </a:pPr>
              <a:r>
                <a:rPr b="0" i="0" lang="en-US" sz="825" u="none" cap="none" strike="noStrike">
                  <a:solidFill>
                    <a:srgbClr val="414042"/>
                  </a:solidFill>
                  <a:latin typeface="Open Sans"/>
                  <a:ea typeface="Open Sans"/>
                  <a:cs typeface="Open Sans"/>
                  <a:sym typeface="Open Sans"/>
                </a:rPr>
                <a:t>$1,546</a:t>
              </a:r>
              <a:endParaRPr/>
            </a:p>
            <a:p>
              <a:pPr indent="-52387" lvl="1" marL="42863" marR="0" rtl="0" algn="l">
                <a:lnSpc>
                  <a:spcPct val="90000"/>
                </a:lnSpc>
                <a:spcBef>
                  <a:spcPts val="124"/>
                </a:spcBef>
                <a:spcAft>
                  <a:spcPts val="0"/>
                </a:spcAft>
                <a:buClr>
                  <a:srgbClr val="414042"/>
                </a:buClr>
                <a:buSzPts val="825"/>
                <a:buFont typeface="Arial"/>
                <a:buChar char="•"/>
              </a:pPr>
              <a:r>
                <a:rPr b="0" i="0" lang="en-US" sz="825" u="none" cap="none" strike="noStrike">
                  <a:solidFill>
                    <a:srgbClr val="414042"/>
                  </a:solidFill>
                  <a:latin typeface="Open Sans"/>
                  <a:ea typeface="Open Sans"/>
                  <a:cs typeface="Open Sans"/>
                  <a:sym typeface="Open Sans"/>
                </a:rPr>
                <a:t>Full coverage,</a:t>
              </a:r>
              <a:endParaRPr/>
            </a:p>
          </p:txBody>
        </p:sp>
        <p:pic>
          <p:nvPicPr>
            <p:cNvPr descr="Money with solid fill" id="1848" name="Google Shape;1848;p161"/>
            <p:cNvPicPr preferRelativeResize="0"/>
            <p:nvPr/>
          </p:nvPicPr>
          <p:blipFill rotWithShape="1">
            <a:blip r:embed="rId8">
              <a:alphaModFix/>
            </a:blip>
            <a:srcRect b="0" l="0" r="0" t="0"/>
            <a:stretch/>
          </p:blipFill>
          <p:spPr>
            <a:xfrm>
              <a:off x="6758382" y="3011589"/>
              <a:ext cx="914400" cy="914400"/>
            </a:xfrm>
            <a:prstGeom prst="rect">
              <a:avLst/>
            </a:prstGeom>
            <a:noFill/>
            <a:ln>
              <a:noFill/>
            </a:ln>
          </p:spPr>
        </p:pic>
      </p:grpSp>
      <p:sp>
        <p:nvSpPr>
          <p:cNvPr id="1849" name="Google Shape;1849;p161"/>
          <p:cNvSpPr/>
          <p:nvPr/>
        </p:nvSpPr>
        <p:spPr>
          <a:xfrm flipH="1" rot="10800000">
            <a:off x="1222807" y="5210535"/>
            <a:ext cx="6946365" cy="73517"/>
          </a:xfrm>
          <a:prstGeom prst="rect">
            <a:avLst/>
          </a:prstGeom>
          <a:solidFill>
            <a:srgbClr val="7AA7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1"/>
                                        </p:tgtEl>
                                        <p:attrNameLst>
                                          <p:attrName>style.visibility</p:attrName>
                                        </p:attrNameLst>
                                      </p:cBhvr>
                                      <p:to>
                                        <p:strVal val="visible"/>
                                      </p:to>
                                    </p:set>
                                    <p:animEffect filter="fade" transition="in">
                                      <p:cBhvr>
                                        <p:cTn dur="500"/>
                                        <p:tgtEl>
                                          <p:spTgt spid="1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sp>
        <p:nvSpPr>
          <p:cNvPr id="1854" name="Google Shape;1854;p162"/>
          <p:cNvSpPr txBox="1"/>
          <p:nvPr>
            <p:ph type="title"/>
          </p:nvPr>
        </p:nvSpPr>
        <p:spPr>
          <a:xfrm>
            <a:off x="914813" y="1217581"/>
            <a:ext cx="7535555" cy="6378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A191E"/>
              </a:buClr>
              <a:buSzPts val="3300"/>
              <a:buFont typeface="Open Sans"/>
              <a:buNone/>
            </a:pPr>
            <a:r>
              <a:rPr lang="en-US">
                <a:solidFill>
                  <a:srgbClr val="AA191E"/>
                </a:solidFill>
              </a:rPr>
              <a:t>Medicare Extra Help</a:t>
            </a:r>
            <a:endParaRPr/>
          </a:p>
        </p:txBody>
      </p:sp>
      <p:sp>
        <p:nvSpPr>
          <p:cNvPr id="1855" name="Google Shape;1855;p162"/>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sp>
        <p:nvSpPr>
          <p:cNvPr id="1856" name="Google Shape;1856;p162"/>
          <p:cNvSpPr txBox="1"/>
          <p:nvPr/>
        </p:nvSpPr>
        <p:spPr>
          <a:xfrm>
            <a:off x="914813" y="1805265"/>
            <a:ext cx="614254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414042"/>
                </a:solidFill>
                <a:latin typeface="Open Sans"/>
                <a:ea typeface="Open Sans"/>
                <a:cs typeface="Open Sans"/>
                <a:sym typeface="Open Sans"/>
              </a:rPr>
              <a:t>Medicare Extra Help can help individuals with limited resources and income “get Extra Help with the costs — monthly premiums, annual deductibles, and prescription co-payments — related to a Medicare prescription drug plan. Social Security/Medicare decides if you qualify for the program known as “Extra Help” that helps with drug costs.</a:t>
            </a:r>
            <a:endParaRPr/>
          </a:p>
          <a:p>
            <a:pPr indent="0" lvl="0" marL="0" marR="0" rtl="0" algn="l">
              <a:lnSpc>
                <a:spcPct val="100000"/>
              </a:lnSpc>
              <a:spcBef>
                <a:spcPts val="0"/>
              </a:spcBef>
              <a:spcAft>
                <a:spcPts val="0"/>
              </a:spcAft>
              <a:buNone/>
            </a:pPr>
            <a:r>
              <a:t/>
            </a:r>
            <a:endParaRPr b="0" i="0" sz="1200" u="none" cap="none" strike="noStrike">
              <a:solidFill>
                <a:srgbClr val="414042"/>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200" u="none" cap="none" strike="noStrike">
                <a:solidFill>
                  <a:srgbClr val="414042"/>
                </a:solidFill>
                <a:latin typeface="Open Sans"/>
                <a:ea typeface="Open Sans"/>
                <a:cs typeface="Open Sans"/>
                <a:sym typeface="Open Sans"/>
              </a:rPr>
              <a:t>Qualifications for Medicare Extra Help/Low Income Subsidy is based on income and asset (resources) limits. </a:t>
            </a:r>
            <a:endParaRPr b="0" i="0" sz="1200" u="none" cap="none" strike="noStrike">
              <a:solidFill>
                <a:srgbClr val="414042"/>
              </a:solidFill>
              <a:latin typeface="Corbel"/>
              <a:ea typeface="Corbel"/>
              <a:cs typeface="Corbel"/>
              <a:sym typeface="Corbel"/>
            </a:endParaRPr>
          </a:p>
        </p:txBody>
      </p:sp>
      <p:pic>
        <p:nvPicPr>
          <p:cNvPr descr="A group of items on a table&#10;&#10;Description automatically generated" id="1857" name="Google Shape;1857;p162"/>
          <p:cNvPicPr preferRelativeResize="0"/>
          <p:nvPr/>
        </p:nvPicPr>
        <p:blipFill rotWithShape="1">
          <a:blip r:embed="rId3">
            <a:alphaModFix/>
          </a:blip>
          <a:srcRect b="0" l="0" r="0" t="0"/>
          <a:stretch/>
        </p:blipFill>
        <p:spPr>
          <a:xfrm>
            <a:off x="7135150" y="1217581"/>
            <a:ext cx="1763220" cy="1175369"/>
          </a:xfrm>
          <a:prstGeom prst="rect">
            <a:avLst/>
          </a:prstGeom>
          <a:noFill/>
          <a:ln>
            <a:noFill/>
          </a:ln>
        </p:spPr>
      </p:pic>
      <p:grpSp>
        <p:nvGrpSpPr>
          <p:cNvPr id="1858" name="Google Shape;1858;p162"/>
          <p:cNvGrpSpPr/>
          <p:nvPr/>
        </p:nvGrpSpPr>
        <p:grpSpPr>
          <a:xfrm>
            <a:off x="1947985" y="3429000"/>
            <a:ext cx="1561606" cy="2221436"/>
            <a:chOff x="2514600" y="3531878"/>
            <a:chExt cx="2082141" cy="2961914"/>
          </a:xfrm>
        </p:grpSpPr>
        <p:sp>
          <p:nvSpPr>
            <p:cNvPr id="1859" name="Google Shape;1859;p162"/>
            <p:cNvSpPr/>
            <p:nvPr/>
          </p:nvSpPr>
          <p:spPr>
            <a:xfrm>
              <a:off x="2514600" y="3531878"/>
              <a:ext cx="2082141" cy="2961914"/>
            </a:xfrm>
            <a:custGeom>
              <a:rect b="b" l="l" r="r" t="t"/>
              <a:pathLst>
                <a:path extrusionOk="0" h="3167669" w="1631713">
                  <a:moveTo>
                    <a:pt x="0" y="163171"/>
                  </a:moveTo>
                  <a:cubicBezTo>
                    <a:pt x="0" y="73054"/>
                    <a:pt x="73054" y="0"/>
                    <a:pt x="163171" y="0"/>
                  </a:cubicBezTo>
                  <a:lnTo>
                    <a:pt x="1468542" y="0"/>
                  </a:lnTo>
                  <a:cubicBezTo>
                    <a:pt x="1558659" y="0"/>
                    <a:pt x="1631713" y="73054"/>
                    <a:pt x="1631713" y="163171"/>
                  </a:cubicBezTo>
                  <a:lnTo>
                    <a:pt x="1631713" y="3004498"/>
                  </a:lnTo>
                  <a:cubicBezTo>
                    <a:pt x="1631713" y="3094615"/>
                    <a:pt x="1558659" y="3167669"/>
                    <a:pt x="1468542" y="3167669"/>
                  </a:cubicBezTo>
                  <a:lnTo>
                    <a:pt x="163171" y="3167669"/>
                  </a:lnTo>
                  <a:cubicBezTo>
                    <a:pt x="73054" y="3167669"/>
                    <a:pt x="0" y="3094615"/>
                    <a:pt x="0" y="3004498"/>
                  </a:cubicBezTo>
                  <a:lnTo>
                    <a:pt x="0" y="163171"/>
                  </a:lnTo>
                  <a:close/>
                </a:path>
              </a:pathLst>
            </a:custGeom>
            <a:gradFill>
              <a:gsLst>
                <a:gs pos="0">
                  <a:schemeClr val="lt1"/>
                </a:gs>
                <a:gs pos="50000">
                  <a:schemeClr val="lt1"/>
                </a:gs>
                <a:gs pos="100000">
                  <a:srgbClr val="E1E1E1"/>
                </a:gs>
              </a:gsLst>
              <a:lin ang="5400000" scaled="0"/>
            </a:gradFill>
            <a:ln>
              <a:noFill/>
            </a:ln>
          </p:spPr>
          <p:txBody>
            <a:bodyPr anchorCtr="1" anchor="ctr" bIns="560475" lIns="85325" spcFirstLastPara="1" rIns="85325" wrap="square" tIns="1035625">
              <a:noAutofit/>
            </a:bodyPr>
            <a:lstStyle/>
            <a:p>
              <a:pPr indent="0" lvl="0" marL="0" marR="0" rtl="0" algn="l">
                <a:lnSpc>
                  <a:spcPct val="9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Applicant</a:t>
              </a:r>
              <a:endParaRPr/>
            </a:p>
            <a:p>
              <a:pPr indent="-85725" lvl="1" marL="85725" marR="0" rtl="0" algn="l">
                <a:lnSpc>
                  <a:spcPct val="90000"/>
                </a:lnSpc>
                <a:spcBef>
                  <a:spcPts val="420"/>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Individual</a:t>
              </a:r>
              <a:endParaRPr/>
            </a:p>
            <a:p>
              <a:pPr indent="-85725" lvl="1" marL="85725" marR="0" rtl="0" algn="l">
                <a:lnSpc>
                  <a:spcPct val="90000"/>
                </a:lnSpc>
                <a:spcBef>
                  <a:spcPts val="158"/>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Couple</a:t>
              </a:r>
              <a:endParaRPr/>
            </a:p>
          </p:txBody>
        </p:sp>
        <p:pic>
          <p:nvPicPr>
            <p:cNvPr descr="Man and woman with solid fill" id="1860" name="Google Shape;1860;p162"/>
            <p:cNvPicPr preferRelativeResize="0"/>
            <p:nvPr/>
          </p:nvPicPr>
          <p:blipFill rotWithShape="1">
            <a:blip r:embed="rId4">
              <a:alphaModFix/>
            </a:blip>
            <a:srcRect b="0" l="0" r="0" t="0"/>
            <a:stretch/>
          </p:blipFill>
          <p:spPr>
            <a:xfrm>
              <a:off x="3098470" y="3719396"/>
              <a:ext cx="914400" cy="914400"/>
            </a:xfrm>
            <a:prstGeom prst="rect">
              <a:avLst/>
            </a:prstGeom>
            <a:noFill/>
            <a:ln>
              <a:noFill/>
            </a:ln>
          </p:spPr>
        </p:pic>
      </p:grpSp>
      <p:grpSp>
        <p:nvGrpSpPr>
          <p:cNvPr id="1861" name="Google Shape;1861;p162"/>
          <p:cNvGrpSpPr/>
          <p:nvPr/>
        </p:nvGrpSpPr>
        <p:grpSpPr>
          <a:xfrm>
            <a:off x="3723389" y="3429000"/>
            <a:ext cx="1483426" cy="2221436"/>
            <a:chOff x="4896648" y="3531878"/>
            <a:chExt cx="1977901" cy="2961914"/>
          </a:xfrm>
        </p:grpSpPr>
        <p:sp>
          <p:nvSpPr>
            <p:cNvPr id="1862" name="Google Shape;1862;p162"/>
            <p:cNvSpPr/>
            <p:nvPr/>
          </p:nvSpPr>
          <p:spPr>
            <a:xfrm>
              <a:off x="4896648" y="3531878"/>
              <a:ext cx="1977901" cy="2961914"/>
            </a:xfrm>
            <a:custGeom>
              <a:rect b="b" l="l" r="r" t="t"/>
              <a:pathLst>
                <a:path extrusionOk="0" h="3167669" w="1461589">
                  <a:moveTo>
                    <a:pt x="0" y="146159"/>
                  </a:moveTo>
                  <a:cubicBezTo>
                    <a:pt x="0" y="65438"/>
                    <a:pt x="65438" y="0"/>
                    <a:pt x="146159" y="0"/>
                  </a:cubicBezTo>
                  <a:lnTo>
                    <a:pt x="1315430" y="0"/>
                  </a:lnTo>
                  <a:cubicBezTo>
                    <a:pt x="1396151" y="0"/>
                    <a:pt x="1461589" y="65438"/>
                    <a:pt x="1461589" y="146159"/>
                  </a:cubicBezTo>
                  <a:lnTo>
                    <a:pt x="1461589" y="3021510"/>
                  </a:lnTo>
                  <a:cubicBezTo>
                    <a:pt x="1461589" y="3102231"/>
                    <a:pt x="1396151" y="3167669"/>
                    <a:pt x="1315430" y="3167669"/>
                  </a:cubicBezTo>
                  <a:lnTo>
                    <a:pt x="146159" y="3167669"/>
                  </a:lnTo>
                  <a:cubicBezTo>
                    <a:pt x="65438" y="3167669"/>
                    <a:pt x="0" y="3102231"/>
                    <a:pt x="0" y="3021510"/>
                  </a:cubicBezTo>
                  <a:lnTo>
                    <a:pt x="0" y="146159"/>
                  </a:lnTo>
                  <a:close/>
                </a:path>
              </a:pathLst>
            </a:custGeom>
            <a:gradFill>
              <a:gsLst>
                <a:gs pos="0">
                  <a:schemeClr val="lt1"/>
                </a:gs>
                <a:gs pos="50000">
                  <a:schemeClr val="lt1"/>
                </a:gs>
                <a:gs pos="100000">
                  <a:srgbClr val="E1E1E1"/>
                </a:gs>
              </a:gsLst>
              <a:lin ang="5400000" scaled="0"/>
            </a:gradFill>
            <a:ln>
              <a:noFill/>
            </a:ln>
          </p:spPr>
          <p:txBody>
            <a:bodyPr anchorCtr="1" anchor="t" bIns="560475" lIns="85325" spcFirstLastPara="1" rIns="85325" wrap="square" tIns="1035625">
              <a:noAutofit/>
            </a:bodyPr>
            <a:lstStyle/>
            <a:p>
              <a:pPr indent="0" lvl="0" marL="0" marR="0" rtl="0" algn="ctr">
                <a:lnSpc>
                  <a:spcPct val="90000"/>
                </a:lnSpc>
                <a:spcBef>
                  <a:spcPts val="0"/>
                </a:spcBef>
                <a:spcAft>
                  <a:spcPts val="0"/>
                </a:spcAft>
                <a:buNone/>
              </a:pPr>
              <a:r>
                <a:rPr b="1" i="0" lang="en-US" sz="1200" u="none" cap="none" strike="noStrike">
                  <a:solidFill>
                    <a:srgbClr val="000000"/>
                  </a:solidFill>
                  <a:latin typeface="Open Sans"/>
                  <a:ea typeface="Open Sans"/>
                  <a:cs typeface="Open Sans"/>
                  <a:sym typeface="Open Sans"/>
                </a:rPr>
                <a:t>Assets</a:t>
              </a:r>
              <a:endParaRPr b="1" i="0" sz="1050" u="none" cap="none" strike="noStrike">
                <a:solidFill>
                  <a:srgbClr val="000000"/>
                </a:solidFill>
                <a:latin typeface="Open Sans"/>
                <a:ea typeface="Open Sans"/>
                <a:cs typeface="Open Sans"/>
                <a:sym typeface="Open Sans"/>
              </a:endParaRPr>
            </a:p>
            <a:p>
              <a:pPr indent="-85725" lvl="1" marL="85725" marR="0" rtl="0" algn="ctr">
                <a:lnSpc>
                  <a:spcPct val="90000"/>
                </a:lnSpc>
                <a:spcBef>
                  <a:spcPts val="420"/>
                </a:spcBef>
                <a:spcAft>
                  <a:spcPts val="0"/>
                </a:spcAft>
                <a:buClr>
                  <a:srgbClr val="000000"/>
                </a:buClr>
                <a:buSzPts val="1050"/>
                <a:buFont typeface="Arial"/>
                <a:buChar char="•"/>
              </a:pPr>
              <a:r>
                <a:rPr b="0" i="0" lang="en-US" sz="1050" u="none" cap="none" strike="noStrike">
                  <a:solidFill>
                    <a:srgbClr val="000000"/>
                  </a:solidFill>
                  <a:latin typeface="Open Sans"/>
                  <a:ea typeface="Open Sans"/>
                  <a:cs typeface="Open Sans"/>
                  <a:sym typeface="Open Sans"/>
                </a:rPr>
                <a:t>$15,510</a:t>
              </a:r>
              <a:endParaRPr/>
            </a:p>
            <a:p>
              <a:pPr indent="-85725" lvl="1" marL="85725" marR="0" rtl="0" algn="ctr">
                <a:lnSpc>
                  <a:spcPct val="90000"/>
                </a:lnSpc>
                <a:spcBef>
                  <a:spcPts val="158"/>
                </a:spcBef>
                <a:spcAft>
                  <a:spcPts val="0"/>
                </a:spcAft>
                <a:buClr>
                  <a:srgbClr val="000000"/>
                </a:buClr>
                <a:buSzPts val="1050"/>
                <a:buFont typeface="Arial"/>
                <a:buChar char="•"/>
              </a:pPr>
              <a:r>
                <a:rPr b="0" i="0" lang="en-US" sz="1050" u="none" cap="none" strike="noStrike">
                  <a:solidFill>
                    <a:srgbClr val="000000"/>
                  </a:solidFill>
                  <a:latin typeface="Open Sans"/>
                  <a:ea typeface="Open Sans"/>
                  <a:cs typeface="Open Sans"/>
                  <a:sym typeface="Open Sans"/>
                </a:rPr>
                <a:t>$30,950</a:t>
              </a:r>
              <a:endParaRPr/>
            </a:p>
          </p:txBody>
        </p:sp>
        <p:pic>
          <p:nvPicPr>
            <p:cNvPr descr="House with solid fill" id="1863" name="Google Shape;1863;p162"/>
            <p:cNvPicPr preferRelativeResize="0"/>
            <p:nvPr/>
          </p:nvPicPr>
          <p:blipFill rotWithShape="1">
            <a:blip r:embed="rId5">
              <a:alphaModFix/>
            </a:blip>
            <a:srcRect b="0" l="0" r="0" t="0"/>
            <a:stretch/>
          </p:blipFill>
          <p:spPr>
            <a:xfrm>
              <a:off x="5428398" y="3719396"/>
              <a:ext cx="914400" cy="914400"/>
            </a:xfrm>
            <a:prstGeom prst="rect">
              <a:avLst/>
            </a:prstGeom>
            <a:noFill/>
            <a:ln>
              <a:noFill/>
            </a:ln>
          </p:spPr>
        </p:pic>
      </p:grpSp>
      <p:grpSp>
        <p:nvGrpSpPr>
          <p:cNvPr id="1864" name="Google Shape;1864;p162"/>
          <p:cNvGrpSpPr/>
          <p:nvPr/>
        </p:nvGrpSpPr>
        <p:grpSpPr>
          <a:xfrm>
            <a:off x="5420613" y="3429000"/>
            <a:ext cx="1407575" cy="2221436"/>
            <a:chOff x="7174456" y="3531878"/>
            <a:chExt cx="1876767" cy="2961914"/>
          </a:xfrm>
        </p:grpSpPr>
        <p:sp>
          <p:nvSpPr>
            <p:cNvPr id="1865" name="Google Shape;1865;p162"/>
            <p:cNvSpPr/>
            <p:nvPr/>
          </p:nvSpPr>
          <p:spPr>
            <a:xfrm>
              <a:off x="7174456" y="3531878"/>
              <a:ext cx="1876767" cy="2961914"/>
            </a:xfrm>
            <a:custGeom>
              <a:rect b="b" l="l" r="r" t="t"/>
              <a:pathLst>
                <a:path extrusionOk="0" h="3167669" w="1395088">
                  <a:moveTo>
                    <a:pt x="0" y="139509"/>
                  </a:moveTo>
                  <a:cubicBezTo>
                    <a:pt x="0" y="62460"/>
                    <a:pt x="62460" y="0"/>
                    <a:pt x="139509" y="0"/>
                  </a:cubicBezTo>
                  <a:lnTo>
                    <a:pt x="1255579" y="0"/>
                  </a:lnTo>
                  <a:cubicBezTo>
                    <a:pt x="1332628" y="0"/>
                    <a:pt x="1395088" y="62460"/>
                    <a:pt x="1395088" y="139509"/>
                  </a:cubicBezTo>
                  <a:lnTo>
                    <a:pt x="1395088" y="3028160"/>
                  </a:lnTo>
                  <a:cubicBezTo>
                    <a:pt x="1395088" y="3105209"/>
                    <a:pt x="1332628" y="3167669"/>
                    <a:pt x="1255579" y="3167669"/>
                  </a:cubicBezTo>
                  <a:lnTo>
                    <a:pt x="139509" y="3167669"/>
                  </a:lnTo>
                  <a:cubicBezTo>
                    <a:pt x="62460" y="3167669"/>
                    <a:pt x="0" y="3105209"/>
                    <a:pt x="0" y="3028160"/>
                  </a:cubicBezTo>
                  <a:lnTo>
                    <a:pt x="0" y="139509"/>
                  </a:lnTo>
                  <a:close/>
                </a:path>
              </a:pathLst>
            </a:custGeom>
            <a:gradFill>
              <a:gsLst>
                <a:gs pos="0">
                  <a:schemeClr val="lt1"/>
                </a:gs>
                <a:gs pos="50000">
                  <a:schemeClr val="lt1"/>
                </a:gs>
                <a:gs pos="100000">
                  <a:srgbClr val="E1E1E1"/>
                </a:gs>
              </a:gsLst>
              <a:lin ang="5400000" scaled="0"/>
            </a:gradFill>
            <a:ln>
              <a:noFill/>
            </a:ln>
          </p:spPr>
          <p:txBody>
            <a:bodyPr anchorCtr="0" anchor="t" bIns="571150" lIns="96000" spcFirstLastPara="1" rIns="96000" wrap="square" tIns="1046300">
              <a:noAutofit/>
            </a:bodyPr>
            <a:lstStyle/>
            <a:p>
              <a:pPr indent="0" lvl="0" marL="0" marR="0" rtl="0" algn="ctr">
                <a:lnSpc>
                  <a:spcPct val="90000"/>
                </a:lnSpc>
                <a:spcBef>
                  <a:spcPts val="0"/>
                </a:spcBef>
                <a:spcAft>
                  <a:spcPts val="0"/>
                </a:spcAft>
                <a:buNone/>
              </a:pPr>
              <a:r>
                <a:rPr b="1" i="0" lang="en-US" sz="1200" u="none" cap="none" strike="noStrike">
                  <a:solidFill>
                    <a:srgbClr val="000000"/>
                  </a:solidFill>
                  <a:latin typeface="Open Sans"/>
                  <a:ea typeface="Open Sans"/>
                  <a:cs typeface="Open Sans"/>
                  <a:sym typeface="Open Sans"/>
                </a:rPr>
                <a:t>Income</a:t>
              </a:r>
              <a:r>
                <a:rPr b="1" i="0" lang="en-US" sz="825" u="none" cap="none" strike="noStrike">
                  <a:solidFill>
                    <a:srgbClr val="000000"/>
                  </a:solidFill>
                  <a:latin typeface="Open Sans"/>
                  <a:ea typeface="Open Sans"/>
                  <a:cs typeface="Open Sans"/>
                  <a:sym typeface="Open Sans"/>
                </a:rPr>
                <a:t> </a:t>
              </a:r>
              <a:endParaRPr/>
            </a:p>
            <a:p>
              <a:pPr indent="0" lvl="0" marL="0" marR="0" rtl="0" algn="ctr">
                <a:lnSpc>
                  <a:spcPct val="90000"/>
                </a:lnSpc>
                <a:spcBef>
                  <a:spcPts val="420"/>
                </a:spcBef>
                <a:spcAft>
                  <a:spcPts val="0"/>
                </a:spcAft>
                <a:buNone/>
              </a:pPr>
              <a:r>
                <a:rPr b="1" i="0" lang="en-US" sz="1050" u="none" cap="none" strike="noStrike">
                  <a:solidFill>
                    <a:srgbClr val="000000"/>
                  </a:solidFill>
                  <a:latin typeface="Open Sans"/>
                  <a:ea typeface="Open Sans"/>
                  <a:cs typeface="Open Sans"/>
                  <a:sym typeface="Open Sans"/>
                </a:rPr>
                <a:t>(135-150% FPL)</a:t>
              </a:r>
              <a:endParaRPr/>
            </a:p>
            <a:p>
              <a:pPr indent="-85725" lvl="1" marL="85725" marR="0" rtl="0" algn="ctr">
                <a:lnSpc>
                  <a:spcPct val="90000"/>
                </a:lnSpc>
                <a:spcBef>
                  <a:spcPts val="368"/>
                </a:spcBef>
                <a:spcAft>
                  <a:spcPts val="0"/>
                </a:spcAft>
                <a:buClr>
                  <a:srgbClr val="000000"/>
                </a:buClr>
                <a:buSzPts val="975"/>
                <a:buFont typeface="Arial"/>
                <a:buChar char="•"/>
              </a:pPr>
              <a:r>
                <a:rPr b="0" i="0" lang="en-US" sz="975" u="none" cap="none" strike="noStrike">
                  <a:solidFill>
                    <a:srgbClr val="000000"/>
                  </a:solidFill>
                  <a:latin typeface="Open Sans"/>
                  <a:ea typeface="Open Sans"/>
                  <a:cs typeface="Open Sans"/>
                  <a:sym typeface="Open Sans"/>
                </a:rPr>
                <a:t>$1,719</a:t>
              </a:r>
              <a:endParaRPr/>
            </a:p>
            <a:p>
              <a:pPr indent="-85725" lvl="1" marL="85725" marR="0" rtl="0" algn="ctr">
                <a:lnSpc>
                  <a:spcPct val="90000"/>
                </a:lnSpc>
                <a:spcBef>
                  <a:spcPts val="146"/>
                </a:spcBef>
                <a:spcAft>
                  <a:spcPts val="0"/>
                </a:spcAft>
                <a:buClr>
                  <a:srgbClr val="000000"/>
                </a:buClr>
                <a:buSzPts val="975"/>
                <a:buFont typeface="Arial"/>
                <a:buChar char="•"/>
              </a:pPr>
              <a:r>
                <a:rPr b="0" i="0" lang="en-US" sz="975" u="none" cap="none" strike="noStrike">
                  <a:solidFill>
                    <a:srgbClr val="000000"/>
                  </a:solidFill>
                  <a:latin typeface="Open Sans"/>
                  <a:ea typeface="Open Sans"/>
                  <a:cs typeface="Open Sans"/>
                  <a:sym typeface="Open Sans"/>
                </a:rPr>
                <a:t>$2,309</a:t>
              </a:r>
              <a:endParaRPr/>
            </a:p>
          </p:txBody>
        </p:sp>
        <p:pic>
          <p:nvPicPr>
            <p:cNvPr descr="Money with solid fill" id="1866" name="Google Shape;1866;p162"/>
            <p:cNvPicPr preferRelativeResize="0"/>
            <p:nvPr/>
          </p:nvPicPr>
          <p:blipFill rotWithShape="1">
            <a:blip r:embed="rId6">
              <a:alphaModFix/>
            </a:blip>
            <a:srcRect b="0" l="0" r="0" t="0"/>
            <a:stretch/>
          </p:blipFill>
          <p:spPr>
            <a:xfrm>
              <a:off x="7655639" y="3652502"/>
              <a:ext cx="914400" cy="914400"/>
            </a:xfrm>
            <a:prstGeom prst="rect">
              <a:avLst/>
            </a:prstGeom>
            <a:noFill/>
            <a:ln>
              <a:noFill/>
            </a:ln>
          </p:spPr>
        </p:pic>
      </p:grpSp>
      <p:sp>
        <p:nvSpPr>
          <p:cNvPr id="1867" name="Google Shape;1867;p162"/>
          <p:cNvSpPr/>
          <p:nvPr/>
        </p:nvSpPr>
        <p:spPr>
          <a:xfrm flipH="1" rot="10800000">
            <a:off x="2110881" y="5640419"/>
            <a:ext cx="4318495" cy="87174"/>
          </a:xfrm>
          <a:prstGeom prst="rect">
            <a:avLst/>
          </a:prstGeom>
          <a:solidFill>
            <a:srgbClr val="AA19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6"/>
                                        </p:tgtEl>
                                        <p:attrNameLst>
                                          <p:attrName>style.visibility</p:attrName>
                                        </p:attrNameLst>
                                      </p:cBhvr>
                                      <p:to>
                                        <p:strVal val="visible"/>
                                      </p:to>
                                    </p:set>
                                    <p:animEffect filter="fade" transition="in">
                                      <p:cBhvr>
                                        <p:cTn dur="500"/>
                                        <p:tgtEl>
                                          <p:spTgt spid="18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sp>
        <p:nvSpPr>
          <p:cNvPr id="1872" name="Google Shape;1872;p163"/>
          <p:cNvSpPr txBox="1"/>
          <p:nvPr>
            <p:ph type="title"/>
          </p:nvPr>
        </p:nvSpPr>
        <p:spPr>
          <a:xfrm>
            <a:off x="914813" y="1217581"/>
            <a:ext cx="7535555" cy="63785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AA191E"/>
              </a:buClr>
              <a:buSzPct val="100000"/>
              <a:buFont typeface="Open Sans"/>
              <a:buNone/>
            </a:pPr>
            <a:r>
              <a:rPr lang="en-US">
                <a:solidFill>
                  <a:srgbClr val="AA191E"/>
                </a:solidFill>
              </a:rPr>
              <a:t>State Emergency Relief Program </a:t>
            </a:r>
            <a:br>
              <a:rPr lang="en-US">
                <a:solidFill>
                  <a:srgbClr val="AA191E"/>
                </a:solidFill>
              </a:rPr>
            </a:br>
            <a:r>
              <a:rPr lang="en-US">
                <a:solidFill>
                  <a:srgbClr val="AA191E"/>
                </a:solidFill>
              </a:rPr>
              <a:t>(SER)</a:t>
            </a:r>
            <a:endParaRPr/>
          </a:p>
        </p:txBody>
      </p:sp>
      <p:sp>
        <p:nvSpPr>
          <p:cNvPr id="1873" name="Google Shape;1873;p163"/>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sp>
        <p:nvSpPr>
          <p:cNvPr id="1874" name="Google Shape;1874;p163"/>
          <p:cNvSpPr txBox="1"/>
          <p:nvPr/>
        </p:nvSpPr>
        <p:spPr>
          <a:xfrm>
            <a:off x="914812" y="2048114"/>
            <a:ext cx="5260721" cy="13388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414042"/>
                </a:solidFill>
                <a:latin typeface="Open Sans"/>
                <a:ea typeface="Open Sans"/>
                <a:cs typeface="Open Sans"/>
                <a:sym typeface="Open Sans"/>
              </a:rPr>
              <a:t>The State Emergency Relief Program (SER) provides financial assistance/money quickly for emergencies such as to prevent an eviction, stop a utility shut off, or pay for a burial. </a:t>
            </a:r>
            <a:endParaRPr/>
          </a:p>
          <a:p>
            <a:pPr indent="0" lvl="0" marL="0" marR="0" rtl="0" algn="l">
              <a:lnSpc>
                <a:spcPct val="100000"/>
              </a:lnSpc>
              <a:spcBef>
                <a:spcPts val="0"/>
              </a:spcBef>
              <a:spcAft>
                <a:spcPts val="0"/>
              </a:spcAft>
              <a:buNone/>
            </a:pPr>
            <a:r>
              <a:t/>
            </a:r>
            <a:endParaRPr b="0" i="0" sz="1350" u="none" cap="none" strike="noStrike">
              <a:solidFill>
                <a:srgbClr val="414042"/>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1350" u="none" cap="none" strike="noStrike">
                <a:solidFill>
                  <a:srgbClr val="414042"/>
                </a:solidFill>
                <a:latin typeface="Open Sans"/>
                <a:ea typeface="Open Sans"/>
                <a:cs typeface="Open Sans"/>
                <a:sym typeface="Open Sans"/>
              </a:rPr>
              <a:t>SER eligibility is based on the household composition, monthly income and countable assets.</a:t>
            </a:r>
            <a:endParaRPr/>
          </a:p>
        </p:txBody>
      </p:sp>
      <p:pic>
        <p:nvPicPr>
          <p:cNvPr descr="A hand holding an object in his hand&#10;&#10;Description automatically generated" id="1875" name="Google Shape;1875;p163"/>
          <p:cNvPicPr preferRelativeResize="0"/>
          <p:nvPr/>
        </p:nvPicPr>
        <p:blipFill rotWithShape="1">
          <a:blip r:embed="rId3">
            <a:alphaModFix/>
          </a:blip>
          <a:srcRect b="0" l="0" r="0" t="0"/>
          <a:stretch/>
        </p:blipFill>
        <p:spPr>
          <a:xfrm>
            <a:off x="6175533" y="1731114"/>
            <a:ext cx="2546034" cy="1697886"/>
          </a:xfrm>
          <a:prstGeom prst="rect">
            <a:avLst/>
          </a:prstGeom>
          <a:noFill/>
          <a:ln>
            <a:noFill/>
          </a:ln>
        </p:spPr>
      </p:pic>
      <p:grpSp>
        <p:nvGrpSpPr>
          <p:cNvPr id="1876" name="Google Shape;1876;p163"/>
          <p:cNvGrpSpPr/>
          <p:nvPr/>
        </p:nvGrpSpPr>
        <p:grpSpPr>
          <a:xfrm>
            <a:off x="1276351" y="3429001"/>
            <a:ext cx="1251331" cy="2038350"/>
            <a:chOff x="1701801" y="3429001"/>
            <a:chExt cx="1668441" cy="2717800"/>
          </a:xfrm>
        </p:grpSpPr>
        <p:sp>
          <p:nvSpPr>
            <p:cNvPr id="1877" name="Google Shape;1877;p163"/>
            <p:cNvSpPr/>
            <p:nvPr/>
          </p:nvSpPr>
          <p:spPr>
            <a:xfrm>
              <a:off x="1701801" y="3429001"/>
              <a:ext cx="1668441" cy="2717800"/>
            </a:xfrm>
            <a:custGeom>
              <a:rect b="b" l="l" r="r" t="t"/>
              <a:pathLst>
                <a:path extrusionOk="0" h="3167669" w="1631713">
                  <a:moveTo>
                    <a:pt x="0" y="163171"/>
                  </a:moveTo>
                  <a:cubicBezTo>
                    <a:pt x="0" y="73054"/>
                    <a:pt x="73054" y="0"/>
                    <a:pt x="163171" y="0"/>
                  </a:cubicBezTo>
                  <a:lnTo>
                    <a:pt x="1468542" y="0"/>
                  </a:lnTo>
                  <a:cubicBezTo>
                    <a:pt x="1558659" y="0"/>
                    <a:pt x="1631713" y="73054"/>
                    <a:pt x="1631713" y="163171"/>
                  </a:cubicBezTo>
                  <a:lnTo>
                    <a:pt x="1631713" y="3004498"/>
                  </a:lnTo>
                  <a:cubicBezTo>
                    <a:pt x="1631713" y="3094615"/>
                    <a:pt x="1558659" y="3167669"/>
                    <a:pt x="1468542" y="3167669"/>
                  </a:cubicBezTo>
                  <a:lnTo>
                    <a:pt x="163171" y="3167669"/>
                  </a:lnTo>
                  <a:cubicBezTo>
                    <a:pt x="73054" y="3167669"/>
                    <a:pt x="0" y="3094615"/>
                    <a:pt x="0" y="3004498"/>
                  </a:cubicBezTo>
                  <a:lnTo>
                    <a:pt x="0" y="163171"/>
                  </a:lnTo>
                  <a:close/>
                </a:path>
              </a:pathLst>
            </a:custGeom>
            <a:gradFill>
              <a:gsLst>
                <a:gs pos="0">
                  <a:schemeClr val="lt1"/>
                </a:gs>
                <a:gs pos="50000">
                  <a:schemeClr val="lt1"/>
                </a:gs>
                <a:gs pos="100000">
                  <a:srgbClr val="E1E1E1"/>
                </a:gs>
              </a:gsLst>
              <a:lin ang="5400000" scaled="0"/>
            </a:gradFill>
            <a:ln>
              <a:noFill/>
            </a:ln>
          </p:spPr>
          <p:txBody>
            <a:bodyPr anchorCtr="1" anchor="ctr" bIns="560475" lIns="85325" spcFirstLastPara="1" rIns="85325" wrap="square" tIns="1035625">
              <a:noAutofit/>
            </a:bodyPr>
            <a:lstStyle/>
            <a:p>
              <a:pPr indent="0" lvl="0" marL="0" marR="0" rtl="0" algn="l">
                <a:lnSpc>
                  <a:spcPct val="9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Applicant</a:t>
              </a:r>
              <a:endParaRPr/>
            </a:p>
            <a:p>
              <a:pPr indent="-85725" lvl="1" marL="85725" marR="0" rtl="0" algn="l">
                <a:lnSpc>
                  <a:spcPct val="90000"/>
                </a:lnSpc>
                <a:spcBef>
                  <a:spcPts val="420"/>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Individual</a:t>
              </a:r>
              <a:endParaRPr/>
            </a:p>
            <a:p>
              <a:pPr indent="-85725" lvl="1" marL="85725" marR="0" rtl="0" algn="l">
                <a:lnSpc>
                  <a:spcPct val="90000"/>
                </a:lnSpc>
                <a:spcBef>
                  <a:spcPts val="158"/>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Couple</a:t>
              </a:r>
              <a:endParaRPr/>
            </a:p>
          </p:txBody>
        </p:sp>
        <p:pic>
          <p:nvPicPr>
            <p:cNvPr descr="Man and woman with solid fill" id="1878" name="Google Shape;1878;p163"/>
            <p:cNvPicPr preferRelativeResize="0"/>
            <p:nvPr/>
          </p:nvPicPr>
          <p:blipFill rotWithShape="1">
            <a:blip r:embed="rId4">
              <a:alphaModFix/>
            </a:blip>
            <a:srcRect b="0" l="0" r="0" t="0"/>
            <a:stretch/>
          </p:blipFill>
          <p:spPr>
            <a:xfrm>
              <a:off x="2078821" y="3634967"/>
              <a:ext cx="914400" cy="914400"/>
            </a:xfrm>
            <a:prstGeom prst="rect">
              <a:avLst/>
            </a:prstGeom>
            <a:noFill/>
            <a:ln>
              <a:noFill/>
            </a:ln>
          </p:spPr>
        </p:pic>
      </p:grpSp>
      <p:grpSp>
        <p:nvGrpSpPr>
          <p:cNvPr id="1879" name="Google Shape;1879;p163"/>
          <p:cNvGrpSpPr/>
          <p:nvPr/>
        </p:nvGrpSpPr>
        <p:grpSpPr>
          <a:xfrm>
            <a:off x="2815346" y="3429001"/>
            <a:ext cx="1251331" cy="2038350"/>
            <a:chOff x="3753794" y="3429001"/>
            <a:chExt cx="1668441" cy="2717800"/>
          </a:xfrm>
        </p:grpSpPr>
        <p:sp>
          <p:nvSpPr>
            <p:cNvPr id="1880" name="Google Shape;1880;p163"/>
            <p:cNvSpPr/>
            <p:nvPr/>
          </p:nvSpPr>
          <p:spPr>
            <a:xfrm>
              <a:off x="3753794" y="3429001"/>
              <a:ext cx="1668441" cy="2717800"/>
            </a:xfrm>
            <a:custGeom>
              <a:rect b="b" l="l" r="r" t="t"/>
              <a:pathLst>
                <a:path extrusionOk="0" h="3167669" w="1461589">
                  <a:moveTo>
                    <a:pt x="0" y="146159"/>
                  </a:moveTo>
                  <a:cubicBezTo>
                    <a:pt x="0" y="65438"/>
                    <a:pt x="65438" y="0"/>
                    <a:pt x="146159" y="0"/>
                  </a:cubicBezTo>
                  <a:lnTo>
                    <a:pt x="1315430" y="0"/>
                  </a:lnTo>
                  <a:cubicBezTo>
                    <a:pt x="1396151" y="0"/>
                    <a:pt x="1461589" y="65438"/>
                    <a:pt x="1461589" y="146159"/>
                  </a:cubicBezTo>
                  <a:lnTo>
                    <a:pt x="1461589" y="3021510"/>
                  </a:lnTo>
                  <a:cubicBezTo>
                    <a:pt x="1461589" y="3102231"/>
                    <a:pt x="1396151" y="3167669"/>
                    <a:pt x="1315430" y="3167669"/>
                  </a:cubicBezTo>
                  <a:lnTo>
                    <a:pt x="146159" y="3167669"/>
                  </a:lnTo>
                  <a:cubicBezTo>
                    <a:pt x="65438" y="3167669"/>
                    <a:pt x="0" y="3102231"/>
                    <a:pt x="0" y="3021510"/>
                  </a:cubicBezTo>
                  <a:lnTo>
                    <a:pt x="0" y="146159"/>
                  </a:lnTo>
                  <a:close/>
                </a:path>
              </a:pathLst>
            </a:custGeom>
            <a:gradFill>
              <a:gsLst>
                <a:gs pos="0">
                  <a:schemeClr val="lt1"/>
                </a:gs>
                <a:gs pos="50000">
                  <a:schemeClr val="lt1"/>
                </a:gs>
                <a:gs pos="100000">
                  <a:srgbClr val="E1E1E1"/>
                </a:gs>
              </a:gsLst>
              <a:lin ang="5400000" scaled="0"/>
            </a:gradFill>
            <a:ln>
              <a:noFill/>
            </a:ln>
          </p:spPr>
          <p:txBody>
            <a:bodyPr anchorCtr="1" anchor="t" bIns="560475" lIns="85325" spcFirstLastPara="1" rIns="85325" wrap="square" tIns="1035625">
              <a:noAutofit/>
            </a:bodyPr>
            <a:lstStyle/>
            <a:p>
              <a:pPr indent="0" lvl="0" marL="0" marR="0" rtl="0" algn="l">
                <a:lnSpc>
                  <a:spcPct val="9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Assets</a:t>
              </a:r>
              <a:endParaRPr b="1" i="0" sz="1050" u="none" cap="none" strike="noStrike">
                <a:solidFill>
                  <a:srgbClr val="414042"/>
                </a:solidFill>
                <a:latin typeface="Open Sans"/>
                <a:ea typeface="Open Sans"/>
                <a:cs typeface="Open Sans"/>
                <a:sym typeface="Open Sans"/>
              </a:endParaRPr>
            </a:p>
            <a:p>
              <a:pPr indent="-85725" lvl="1" marL="85725" marR="0" rtl="0" algn="l">
                <a:lnSpc>
                  <a:spcPct val="90000"/>
                </a:lnSpc>
                <a:spcBef>
                  <a:spcPts val="420"/>
                </a:spcBef>
                <a:spcAft>
                  <a:spcPts val="0"/>
                </a:spcAft>
                <a:buClr>
                  <a:srgbClr val="414042"/>
                </a:buClr>
                <a:buSzPts val="1050"/>
                <a:buFont typeface="Arial"/>
                <a:buChar char="•"/>
              </a:pPr>
              <a:r>
                <a:rPr b="0" i="0" lang="en-US" sz="1050" u="none" cap="none" strike="noStrike">
                  <a:solidFill>
                    <a:srgbClr val="414042"/>
                  </a:solidFill>
                  <a:latin typeface="Open Sans"/>
                  <a:ea typeface="Open Sans"/>
                  <a:cs typeface="Open Sans"/>
                  <a:sym typeface="Open Sans"/>
                </a:rPr>
                <a:t>$15,000</a:t>
              </a:r>
              <a:endParaRPr/>
            </a:p>
            <a:p>
              <a:pPr indent="-19050" lvl="1" marL="85725" marR="0" rtl="0" algn="l">
                <a:lnSpc>
                  <a:spcPct val="90000"/>
                </a:lnSpc>
                <a:spcBef>
                  <a:spcPts val="158"/>
                </a:spcBef>
                <a:spcAft>
                  <a:spcPts val="0"/>
                </a:spcAft>
                <a:buClr>
                  <a:srgbClr val="000000"/>
                </a:buClr>
                <a:buSzPts val="1050"/>
                <a:buFont typeface="Arial"/>
                <a:buNone/>
              </a:pPr>
              <a:r>
                <a:t/>
              </a:r>
              <a:endParaRPr b="0" i="0" sz="1050" u="none" cap="none" strike="noStrike">
                <a:solidFill>
                  <a:srgbClr val="414042"/>
                </a:solidFill>
                <a:latin typeface="Open Sans"/>
                <a:ea typeface="Open Sans"/>
                <a:cs typeface="Open Sans"/>
                <a:sym typeface="Open Sans"/>
              </a:endParaRPr>
            </a:p>
          </p:txBody>
        </p:sp>
        <p:pic>
          <p:nvPicPr>
            <p:cNvPr descr="House with solid fill" id="1881" name="Google Shape;1881;p163"/>
            <p:cNvPicPr preferRelativeResize="0"/>
            <p:nvPr/>
          </p:nvPicPr>
          <p:blipFill rotWithShape="1">
            <a:blip r:embed="rId5">
              <a:alphaModFix/>
            </a:blip>
            <a:srcRect b="0" l="0" r="0" t="0"/>
            <a:stretch/>
          </p:blipFill>
          <p:spPr>
            <a:xfrm>
              <a:off x="4130814" y="3634967"/>
              <a:ext cx="914400" cy="914400"/>
            </a:xfrm>
            <a:prstGeom prst="rect">
              <a:avLst/>
            </a:prstGeom>
            <a:noFill/>
            <a:ln>
              <a:noFill/>
            </a:ln>
          </p:spPr>
        </p:pic>
      </p:grpSp>
      <p:grpSp>
        <p:nvGrpSpPr>
          <p:cNvPr id="1882" name="Google Shape;1882;p163"/>
          <p:cNvGrpSpPr/>
          <p:nvPr/>
        </p:nvGrpSpPr>
        <p:grpSpPr>
          <a:xfrm>
            <a:off x="4354341" y="3428669"/>
            <a:ext cx="1321142" cy="2038350"/>
            <a:chOff x="5805787" y="3428559"/>
            <a:chExt cx="1761523" cy="2717800"/>
          </a:xfrm>
        </p:grpSpPr>
        <p:sp>
          <p:nvSpPr>
            <p:cNvPr id="1883" name="Google Shape;1883;p163"/>
            <p:cNvSpPr/>
            <p:nvPr/>
          </p:nvSpPr>
          <p:spPr>
            <a:xfrm>
              <a:off x="5805787" y="3428559"/>
              <a:ext cx="1761523" cy="2717800"/>
            </a:xfrm>
            <a:custGeom>
              <a:rect b="b" l="l" r="r" t="t"/>
              <a:pathLst>
                <a:path extrusionOk="0" h="3167669" w="1395088">
                  <a:moveTo>
                    <a:pt x="0" y="139509"/>
                  </a:moveTo>
                  <a:cubicBezTo>
                    <a:pt x="0" y="62460"/>
                    <a:pt x="62460" y="0"/>
                    <a:pt x="139509" y="0"/>
                  </a:cubicBezTo>
                  <a:lnTo>
                    <a:pt x="1255579" y="0"/>
                  </a:lnTo>
                  <a:cubicBezTo>
                    <a:pt x="1332628" y="0"/>
                    <a:pt x="1395088" y="62460"/>
                    <a:pt x="1395088" y="139509"/>
                  </a:cubicBezTo>
                  <a:lnTo>
                    <a:pt x="1395088" y="3028160"/>
                  </a:lnTo>
                  <a:cubicBezTo>
                    <a:pt x="1395088" y="3105209"/>
                    <a:pt x="1332628" y="3167669"/>
                    <a:pt x="1255579" y="3167669"/>
                  </a:cubicBezTo>
                  <a:lnTo>
                    <a:pt x="139509" y="3167669"/>
                  </a:lnTo>
                  <a:cubicBezTo>
                    <a:pt x="62460" y="3167669"/>
                    <a:pt x="0" y="3105209"/>
                    <a:pt x="0" y="3028160"/>
                  </a:cubicBezTo>
                  <a:lnTo>
                    <a:pt x="0" y="139509"/>
                  </a:lnTo>
                  <a:close/>
                </a:path>
              </a:pathLst>
            </a:custGeom>
            <a:gradFill>
              <a:gsLst>
                <a:gs pos="0">
                  <a:schemeClr val="lt1"/>
                </a:gs>
                <a:gs pos="50000">
                  <a:schemeClr val="lt1"/>
                </a:gs>
                <a:gs pos="100000">
                  <a:srgbClr val="E1E1E1"/>
                </a:gs>
              </a:gsLst>
              <a:lin ang="5400000" scaled="0"/>
            </a:gradFill>
            <a:ln>
              <a:noFill/>
            </a:ln>
          </p:spPr>
          <p:txBody>
            <a:bodyPr anchorCtr="0" anchor="t" bIns="571150" lIns="96000" spcFirstLastPara="1" rIns="96000" wrap="square" tIns="1046300">
              <a:noAutofit/>
            </a:bodyPr>
            <a:lstStyle/>
            <a:p>
              <a:pPr indent="0" lvl="0" marL="0" marR="0" rtl="0" algn="l">
                <a:lnSpc>
                  <a:spcPct val="90000"/>
                </a:lnSpc>
                <a:spcBef>
                  <a:spcPts val="0"/>
                </a:spcBef>
                <a:spcAft>
                  <a:spcPts val="0"/>
                </a:spcAft>
                <a:buNone/>
              </a:pPr>
              <a:r>
                <a:rPr b="1" i="0" lang="en-US" sz="1200" u="none" cap="none" strike="noStrike">
                  <a:solidFill>
                    <a:srgbClr val="414042"/>
                  </a:solidFill>
                  <a:latin typeface="Open Sans"/>
                  <a:ea typeface="Open Sans"/>
                  <a:cs typeface="Open Sans"/>
                  <a:sym typeface="Open Sans"/>
                </a:rPr>
                <a:t>Income</a:t>
              </a:r>
              <a:r>
                <a:rPr b="1" i="0" lang="en-US" sz="825" u="none" cap="none" strike="noStrike">
                  <a:solidFill>
                    <a:srgbClr val="414042"/>
                  </a:solidFill>
                  <a:latin typeface="Open Sans"/>
                  <a:ea typeface="Open Sans"/>
                  <a:cs typeface="Open Sans"/>
                  <a:sym typeface="Open Sans"/>
                </a:rPr>
                <a:t> –LIHEAP/Energy</a:t>
              </a:r>
              <a:endParaRPr/>
            </a:p>
            <a:p>
              <a:pPr indent="0" lvl="0" marL="0" marR="0" rtl="0" algn="l">
                <a:lnSpc>
                  <a:spcPct val="90000"/>
                </a:lnSpc>
                <a:spcBef>
                  <a:spcPts val="420"/>
                </a:spcBef>
                <a:spcAft>
                  <a:spcPts val="0"/>
                </a:spcAft>
                <a:buNone/>
              </a:pPr>
              <a:r>
                <a:rPr b="1" i="0" lang="en-US" sz="1050" u="none" cap="none" strike="noStrike">
                  <a:solidFill>
                    <a:srgbClr val="414042"/>
                  </a:solidFill>
                  <a:latin typeface="Open Sans"/>
                  <a:ea typeface="Open Sans"/>
                  <a:cs typeface="Open Sans"/>
                  <a:sym typeface="Open Sans"/>
                </a:rPr>
                <a:t>(150% FPL)</a:t>
              </a:r>
              <a:endParaRPr/>
            </a:p>
            <a:p>
              <a:pPr indent="-85725" lvl="1" marL="85725" marR="0" rtl="0" algn="l">
                <a:lnSpc>
                  <a:spcPct val="90000"/>
                </a:lnSpc>
                <a:spcBef>
                  <a:spcPts val="368"/>
                </a:spcBef>
                <a:spcAft>
                  <a:spcPts val="0"/>
                </a:spcAft>
                <a:buClr>
                  <a:srgbClr val="414042"/>
                </a:buClr>
                <a:buSzPts val="975"/>
                <a:buFont typeface="Arial"/>
                <a:buChar char="•"/>
              </a:pPr>
              <a:r>
                <a:rPr b="0" i="0" lang="en-US" sz="975" u="none" cap="none" strike="noStrike">
                  <a:solidFill>
                    <a:srgbClr val="414042"/>
                  </a:solidFill>
                  <a:latin typeface="Open Sans"/>
                  <a:ea typeface="Open Sans"/>
                  <a:cs typeface="Open Sans"/>
                  <a:sym typeface="Open Sans"/>
                </a:rPr>
                <a:t>$1,699</a:t>
              </a:r>
              <a:endParaRPr/>
            </a:p>
            <a:p>
              <a:pPr indent="-85725" lvl="1" marL="85725" marR="0" rtl="0" algn="l">
                <a:lnSpc>
                  <a:spcPct val="90000"/>
                </a:lnSpc>
                <a:spcBef>
                  <a:spcPts val="146"/>
                </a:spcBef>
                <a:spcAft>
                  <a:spcPts val="0"/>
                </a:spcAft>
                <a:buClr>
                  <a:srgbClr val="414042"/>
                </a:buClr>
                <a:buSzPts val="975"/>
                <a:buFont typeface="Arial"/>
                <a:buChar char="•"/>
              </a:pPr>
              <a:r>
                <a:rPr b="0" i="0" lang="en-US" sz="975" u="none" cap="none" strike="noStrike">
                  <a:solidFill>
                    <a:srgbClr val="414042"/>
                  </a:solidFill>
                  <a:latin typeface="Open Sans"/>
                  <a:ea typeface="Open Sans"/>
                  <a:cs typeface="Open Sans"/>
                  <a:sym typeface="Open Sans"/>
                </a:rPr>
                <a:t>$2,289</a:t>
              </a:r>
              <a:endParaRPr b="0" i="0" sz="975" u="none" cap="none" strike="noStrike">
                <a:solidFill>
                  <a:srgbClr val="414042"/>
                </a:solidFill>
                <a:latin typeface="Open Sans"/>
                <a:ea typeface="Open Sans"/>
                <a:cs typeface="Open Sans"/>
                <a:sym typeface="Open Sans"/>
              </a:endParaRPr>
            </a:p>
          </p:txBody>
        </p:sp>
        <p:pic>
          <p:nvPicPr>
            <p:cNvPr descr="Money with solid fill" id="1884" name="Google Shape;1884;p163"/>
            <p:cNvPicPr preferRelativeResize="0"/>
            <p:nvPr/>
          </p:nvPicPr>
          <p:blipFill rotWithShape="1">
            <a:blip r:embed="rId6">
              <a:alphaModFix/>
            </a:blip>
            <a:srcRect b="0" l="0" r="0" t="0"/>
            <a:stretch/>
          </p:blipFill>
          <p:spPr>
            <a:xfrm>
              <a:off x="6229348" y="3634967"/>
              <a:ext cx="914400" cy="914400"/>
            </a:xfrm>
            <a:prstGeom prst="rect">
              <a:avLst/>
            </a:prstGeom>
            <a:noFill/>
            <a:ln>
              <a:noFill/>
            </a:ln>
          </p:spPr>
        </p:pic>
      </p:grpSp>
      <p:sp>
        <p:nvSpPr>
          <p:cNvPr id="1885" name="Google Shape;1885;p163"/>
          <p:cNvSpPr/>
          <p:nvPr/>
        </p:nvSpPr>
        <p:spPr>
          <a:xfrm flipH="1" rot="10800000">
            <a:off x="1417010" y="5402279"/>
            <a:ext cx="4094573" cy="64740"/>
          </a:xfrm>
          <a:prstGeom prst="rect">
            <a:avLst/>
          </a:prstGeom>
          <a:solidFill>
            <a:srgbClr val="54AF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4"/>
                                        </p:tgtEl>
                                        <p:attrNameLst>
                                          <p:attrName>style.visibility</p:attrName>
                                        </p:attrNameLst>
                                      </p:cBhvr>
                                      <p:to>
                                        <p:strVal val="visible"/>
                                      </p:to>
                                    </p:set>
                                    <p:animEffect filter="fade" transition="in">
                                      <p:cBhvr>
                                        <p:cTn dur="500"/>
                                        <p:tgtEl>
                                          <p:spTgt spid="18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sp>
        <p:nvSpPr>
          <p:cNvPr id="1890" name="Google Shape;1890;p164"/>
          <p:cNvSpPr txBox="1"/>
          <p:nvPr>
            <p:ph type="title"/>
          </p:nvPr>
        </p:nvSpPr>
        <p:spPr>
          <a:xfrm>
            <a:off x="914812" y="1243434"/>
            <a:ext cx="7901036" cy="137993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AA191E"/>
              </a:buClr>
              <a:buSzPct val="100000"/>
              <a:buFont typeface="Open Sans"/>
              <a:buNone/>
            </a:pPr>
            <a:r>
              <a:rPr b="1" lang="en-US" sz="2475">
                <a:solidFill>
                  <a:srgbClr val="AA191E"/>
                </a:solidFill>
              </a:rPr>
              <a:t>Michigan’s Coordinated Access to Food for the Elderly</a:t>
            </a:r>
            <a:br>
              <a:rPr b="1" lang="en-US" sz="2400">
                <a:solidFill>
                  <a:srgbClr val="AA191E"/>
                </a:solidFill>
              </a:rPr>
            </a:br>
            <a:r>
              <a:rPr b="1" lang="en-US" sz="4050">
                <a:solidFill>
                  <a:srgbClr val="AA191E"/>
                </a:solidFill>
              </a:rPr>
              <a:t>(MiCAFE)</a:t>
            </a:r>
            <a:endParaRPr/>
          </a:p>
        </p:txBody>
      </p:sp>
      <p:sp>
        <p:nvSpPr>
          <p:cNvPr id="1891" name="Google Shape;1891;p164"/>
          <p:cNvSpPr txBox="1"/>
          <p:nvPr>
            <p:ph idx="12" type="sldNum"/>
          </p:nvPr>
        </p:nvSpPr>
        <p:spPr>
          <a:xfrm>
            <a:off x="914813" y="6297189"/>
            <a:ext cx="1196068"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sz="1350">
                <a:solidFill>
                  <a:srgbClr val="000000"/>
                </a:solidFill>
                <a:latin typeface="Corbel"/>
                <a:ea typeface="Corbel"/>
                <a:cs typeface="Corbel"/>
                <a:sym typeface="Corbel"/>
              </a:rPr>
              <a:t>‹#›</a:t>
            </a:fld>
            <a:endParaRPr sz="1350">
              <a:solidFill>
                <a:srgbClr val="000000"/>
              </a:solidFill>
              <a:latin typeface="Corbel"/>
              <a:ea typeface="Corbel"/>
              <a:cs typeface="Corbel"/>
              <a:sym typeface="Corbel"/>
            </a:endParaRPr>
          </a:p>
        </p:txBody>
      </p:sp>
      <p:sp>
        <p:nvSpPr>
          <p:cNvPr id="1892" name="Google Shape;1892;p164"/>
          <p:cNvSpPr txBox="1"/>
          <p:nvPr/>
        </p:nvSpPr>
        <p:spPr>
          <a:xfrm>
            <a:off x="914812" y="2840768"/>
            <a:ext cx="7901036" cy="2297202"/>
          </a:xfrm>
          <a:prstGeom prst="rect">
            <a:avLst/>
          </a:prstGeom>
          <a:noFill/>
          <a:ln>
            <a:noFill/>
          </a:ln>
        </p:spPr>
        <p:txBody>
          <a:bodyPr anchorCtr="0" anchor="t" bIns="34275" lIns="68575" spcFirstLastPara="1" rIns="68575" wrap="square" tIns="34275">
            <a:normAutofit lnSpcReduction="10000"/>
          </a:bodyPr>
          <a:lstStyle/>
          <a:p>
            <a:pPr indent="0" lvl="0" marL="0" marR="0" rtl="0" algn="l">
              <a:lnSpc>
                <a:spcPct val="90000"/>
              </a:lnSpc>
              <a:spcBef>
                <a:spcPts val="0"/>
              </a:spcBef>
              <a:spcAft>
                <a:spcPts val="0"/>
              </a:spcAft>
              <a:buClr>
                <a:srgbClr val="414042"/>
              </a:buClr>
              <a:buSzPts val="1800"/>
              <a:buFont typeface="Arial"/>
              <a:buNone/>
            </a:pPr>
            <a:r>
              <a:rPr b="0" i="0" lang="en-US" sz="1800" u="none" cap="none" strike="noStrike">
                <a:solidFill>
                  <a:srgbClr val="414042"/>
                </a:solidFill>
                <a:latin typeface="Open Sans"/>
                <a:ea typeface="Open Sans"/>
                <a:cs typeface="Open Sans"/>
                <a:sym typeface="Open Sans"/>
              </a:rPr>
              <a:t>If you or someone you know is 60 or older and living on a limited income, MiCAFE is here to help! MiCAFE will help you or your loved one apply for benefits.</a:t>
            </a:r>
            <a:endParaRPr/>
          </a:p>
          <a:p>
            <a:pPr indent="0" lvl="0" marL="0" marR="0" rtl="0" algn="l">
              <a:lnSpc>
                <a:spcPct val="90000"/>
              </a:lnSpc>
              <a:spcBef>
                <a:spcPts val="0"/>
              </a:spcBef>
              <a:spcAft>
                <a:spcPts val="0"/>
              </a:spcAft>
              <a:buClr>
                <a:schemeClr val="dk1"/>
              </a:buClr>
              <a:buSzPts val="1800"/>
              <a:buFont typeface="Arial"/>
              <a:buNone/>
            </a:pPr>
            <a:r>
              <a:t/>
            </a:r>
            <a:endParaRPr b="0" i="0" sz="1800" u="none" cap="none" strike="noStrike">
              <a:solidFill>
                <a:srgbClr val="414042"/>
              </a:solidFill>
              <a:latin typeface="Open Sans"/>
              <a:ea typeface="Open Sans"/>
              <a:cs typeface="Open Sans"/>
              <a:sym typeface="Open Sans"/>
            </a:endParaRPr>
          </a:p>
          <a:p>
            <a:pPr indent="0" lvl="0" marL="0" marR="0" rtl="0" algn="ctr">
              <a:lnSpc>
                <a:spcPct val="90000"/>
              </a:lnSpc>
              <a:spcBef>
                <a:spcPts val="0"/>
              </a:spcBef>
              <a:spcAft>
                <a:spcPts val="0"/>
              </a:spcAft>
              <a:buClr>
                <a:srgbClr val="414042"/>
              </a:buClr>
              <a:buSzPts val="1800"/>
              <a:buFont typeface="Arial"/>
              <a:buNone/>
            </a:pPr>
            <a:r>
              <a:rPr b="0" i="0" lang="en-US" sz="1800" u="none" cap="none" strike="noStrike">
                <a:solidFill>
                  <a:srgbClr val="414042"/>
                </a:solidFill>
                <a:latin typeface="Open Sans"/>
                <a:ea typeface="Open Sans"/>
                <a:cs typeface="Open Sans"/>
                <a:sym typeface="Open Sans"/>
              </a:rPr>
              <a:t>MiCAFE Call Center Support</a:t>
            </a:r>
            <a:endParaRPr/>
          </a:p>
          <a:p>
            <a:pPr indent="0" lvl="0" marL="0" marR="0" rtl="0" algn="ctr">
              <a:lnSpc>
                <a:spcPct val="90000"/>
              </a:lnSpc>
              <a:spcBef>
                <a:spcPts val="0"/>
              </a:spcBef>
              <a:spcAft>
                <a:spcPts val="0"/>
              </a:spcAft>
              <a:buClr>
                <a:srgbClr val="414042"/>
              </a:buClr>
              <a:buSzPts val="1800"/>
              <a:buFont typeface="Arial"/>
              <a:buNone/>
            </a:pPr>
            <a:r>
              <a:rPr b="0" i="0" lang="en-US" sz="1800" u="none" cap="none" strike="noStrike">
                <a:solidFill>
                  <a:srgbClr val="414042"/>
                </a:solidFill>
                <a:latin typeface="Open Sans"/>
                <a:ea typeface="Open Sans"/>
                <a:cs typeface="Open Sans"/>
                <a:sym typeface="Open Sans"/>
              </a:rPr>
              <a:t>Open 9:00 am – 3:00 pm </a:t>
            </a:r>
            <a:endParaRPr/>
          </a:p>
          <a:p>
            <a:pPr indent="0" lvl="0" marL="0" marR="0" rtl="0" algn="ctr">
              <a:lnSpc>
                <a:spcPct val="90000"/>
              </a:lnSpc>
              <a:spcBef>
                <a:spcPts val="0"/>
              </a:spcBef>
              <a:spcAft>
                <a:spcPts val="0"/>
              </a:spcAft>
              <a:buClr>
                <a:srgbClr val="414042"/>
              </a:buClr>
              <a:buSzPts val="1800"/>
              <a:buFont typeface="Arial"/>
              <a:buNone/>
            </a:pPr>
            <a:r>
              <a:rPr b="0" i="0" lang="en-US" sz="1800" u="none" cap="none" strike="noStrike">
                <a:solidFill>
                  <a:srgbClr val="414042"/>
                </a:solidFill>
                <a:latin typeface="Open Sans"/>
                <a:ea typeface="Open Sans"/>
                <a:cs typeface="Open Sans"/>
                <a:sym typeface="Open Sans"/>
              </a:rPr>
              <a:t>Monday – Friday</a:t>
            </a:r>
            <a:endParaRPr/>
          </a:p>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rgbClr val="AA191E"/>
              </a:solidFill>
              <a:latin typeface="Open Sans"/>
              <a:ea typeface="Open Sans"/>
              <a:cs typeface="Open Sans"/>
              <a:sym typeface="Open Sans"/>
            </a:endParaRPr>
          </a:p>
          <a:p>
            <a:pPr indent="0" lvl="0" marL="0" marR="0" rtl="0" algn="ctr">
              <a:lnSpc>
                <a:spcPct val="90000"/>
              </a:lnSpc>
              <a:spcBef>
                <a:spcPts val="0"/>
              </a:spcBef>
              <a:spcAft>
                <a:spcPts val="0"/>
              </a:spcAft>
              <a:buClr>
                <a:srgbClr val="AA191E"/>
              </a:buClr>
              <a:buSzPts val="2400"/>
              <a:buFont typeface="Arial"/>
              <a:buNone/>
            </a:pPr>
            <a:r>
              <a:rPr b="1" i="0" lang="en-US" sz="2400" u="none" cap="none" strike="noStrike">
                <a:solidFill>
                  <a:srgbClr val="AA191E"/>
                </a:solidFill>
                <a:latin typeface="Open Sans"/>
                <a:ea typeface="Open Sans"/>
                <a:cs typeface="Open Sans"/>
                <a:sym typeface="Open Sans"/>
              </a:rPr>
              <a:t>1-877-664-2233</a:t>
            </a:r>
            <a:endParaRPr/>
          </a:p>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rgbClr val="000000"/>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800"/>
              <a:buFont typeface="Arial"/>
              <a:buNone/>
            </a:pPr>
            <a:r>
              <a:t/>
            </a:r>
            <a:endParaRPr b="0" i="0" sz="1800" u="none" cap="none" strike="noStrike">
              <a:solidFill>
                <a:srgbClr val="000000"/>
              </a:solidFill>
              <a:latin typeface="Open Sans"/>
              <a:ea typeface="Open Sans"/>
              <a:cs typeface="Open Sans"/>
              <a:sym typeface="Open Sans"/>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165"/>
          <p:cNvSpPr txBox="1"/>
          <p:nvPr>
            <p:ph idx="1" type="subTitle"/>
          </p:nvPr>
        </p:nvSpPr>
        <p:spPr>
          <a:xfrm>
            <a:off x="1142997" y="4430763"/>
            <a:ext cx="6858000" cy="98661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500"/>
              <a:buNone/>
            </a:pPr>
            <a:r>
              <a:t/>
            </a:r>
            <a:endParaRPr sz="1500"/>
          </a:p>
          <a:p>
            <a:pPr indent="0" lvl="0" marL="0" rtl="0" algn="ctr">
              <a:lnSpc>
                <a:spcPct val="90000"/>
              </a:lnSpc>
              <a:spcBef>
                <a:spcPts val="750"/>
              </a:spcBef>
              <a:spcAft>
                <a:spcPts val="0"/>
              </a:spcAft>
              <a:buClr>
                <a:schemeClr val="dk1"/>
              </a:buClr>
              <a:buSzPts val="1500"/>
              <a:buNone/>
            </a:pPr>
            <a:r>
              <a:t/>
            </a:r>
            <a:endParaRPr sz="1500"/>
          </a:p>
          <a:p>
            <a:pPr indent="0" lvl="0" marL="0" rtl="0" algn="ctr">
              <a:lnSpc>
                <a:spcPct val="90000"/>
              </a:lnSpc>
              <a:spcBef>
                <a:spcPts val="750"/>
              </a:spcBef>
              <a:spcAft>
                <a:spcPts val="0"/>
              </a:spcAft>
              <a:buClr>
                <a:schemeClr val="dk1"/>
              </a:buClr>
              <a:buSzPts val="1500"/>
              <a:buNone/>
            </a:pPr>
            <a:r>
              <a:rPr lang="en-US" sz="1500"/>
              <a:t>Darling Garcia</a:t>
            </a:r>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36"/>
          <p:cNvSpPr txBox="1"/>
          <p:nvPr>
            <p:ph idx="2" type="body"/>
          </p:nvPr>
        </p:nvSpPr>
        <p:spPr>
          <a:xfrm>
            <a:off x="6324601" y="514349"/>
            <a:ext cx="2819399" cy="413385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2800"/>
              <a:buFont typeface="Arial"/>
              <a:buNone/>
            </a:pPr>
            <a:r>
              <a:rPr lang="en-US" sz="2800">
                <a:latin typeface="Arial"/>
                <a:ea typeface="Arial"/>
                <a:cs typeface="Arial"/>
                <a:sym typeface="Arial"/>
              </a:rPr>
              <a:t>HAVE A PLAN THAT SIMPLIFIES YOUR FINANCIAL SITUATION</a:t>
            </a:r>
            <a:endParaRPr/>
          </a:p>
        </p:txBody>
      </p:sp>
      <p:sp>
        <p:nvSpPr>
          <p:cNvPr id="1907" name="Google Shape;1907;p36"/>
          <p:cNvSpPr/>
          <p:nvPr/>
        </p:nvSpPr>
        <p:spPr>
          <a:xfrm rot="-5400000">
            <a:off x="3453934" y="3374674"/>
            <a:ext cx="4964991" cy="4572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5F4F4"/>
              </a:solidFill>
              <a:latin typeface="Calibri"/>
              <a:ea typeface="Calibri"/>
              <a:cs typeface="Calibri"/>
              <a:sym typeface="Calibri"/>
            </a:endParaRPr>
          </a:p>
        </p:txBody>
      </p:sp>
      <p:sp>
        <p:nvSpPr>
          <p:cNvPr id="1908" name="Google Shape;1908;p36"/>
          <p:cNvSpPr/>
          <p:nvPr/>
        </p:nvSpPr>
        <p:spPr>
          <a:xfrm>
            <a:off x="5766999" y="586040"/>
            <a:ext cx="329001" cy="329001"/>
          </a:xfrm>
          <a:prstGeom prst="ellipse">
            <a:avLst/>
          </a:prstGeom>
          <a:solidFill>
            <a:schemeClr val="accent1"/>
          </a:solidFill>
          <a:ln cap="flat" cmpd="sng" w="762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09" name="Google Shape;1909;p36"/>
          <p:cNvSpPr/>
          <p:nvPr/>
        </p:nvSpPr>
        <p:spPr>
          <a:xfrm>
            <a:off x="5835900" y="3733801"/>
            <a:ext cx="180339" cy="180339"/>
          </a:xfrm>
          <a:prstGeom prst="ellipse">
            <a:avLst/>
          </a:prstGeom>
          <a:solidFill>
            <a:srgbClr val="83E0E0"/>
          </a:solidFill>
          <a:ln cap="flat" cmpd="sng" w="57150">
            <a:solidFill>
              <a:srgbClr val="83E0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0" name="Google Shape;1910;p36"/>
          <p:cNvSpPr/>
          <p:nvPr/>
        </p:nvSpPr>
        <p:spPr>
          <a:xfrm>
            <a:off x="5835901" y="2181862"/>
            <a:ext cx="180339" cy="180339"/>
          </a:xfrm>
          <a:prstGeom prst="ellipse">
            <a:avLst/>
          </a:prstGeom>
          <a:solidFill>
            <a:srgbClr val="FFA366"/>
          </a:solidFill>
          <a:ln cap="flat" cmpd="sng" w="57150">
            <a:solidFill>
              <a:srgbClr val="FFA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1" name="Google Shape;1911;p36"/>
          <p:cNvSpPr/>
          <p:nvPr/>
        </p:nvSpPr>
        <p:spPr>
          <a:xfrm>
            <a:off x="5846259" y="5389946"/>
            <a:ext cx="180339" cy="180339"/>
          </a:xfrm>
          <a:prstGeom prst="ellipse">
            <a:avLst/>
          </a:prstGeom>
          <a:solidFill>
            <a:schemeClr val="accent4"/>
          </a:solidFill>
          <a:ln cap="flat" cmpd="sng" w="5715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2" name="Google Shape;1912;p36"/>
          <p:cNvSpPr txBox="1"/>
          <p:nvPr/>
        </p:nvSpPr>
        <p:spPr>
          <a:xfrm>
            <a:off x="-76200" y="64770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pic>
        <p:nvPicPr>
          <p:cNvPr id="1913" name="Google Shape;1913;p36"/>
          <p:cNvPicPr preferRelativeResize="0"/>
          <p:nvPr/>
        </p:nvPicPr>
        <p:blipFill rotWithShape="1">
          <a:blip r:embed="rId3">
            <a:alphaModFix/>
          </a:blip>
          <a:srcRect b="0" l="0" r="0" t="0"/>
          <a:stretch/>
        </p:blipFill>
        <p:spPr>
          <a:xfrm>
            <a:off x="76201" y="154877"/>
            <a:ext cx="8879538" cy="6398323"/>
          </a:xfrm>
          <a:prstGeom prst="rect">
            <a:avLst/>
          </a:prstGeom>
          <a:noFill/>
          <a:ln>
            <a:noFill/>
          </a:ln>
        </p:spPr>
      </p:pic>
      <p:sp>
        <p:nvSpPr>
          <p:cNvPr id="1914" name="Google Shape;1914;p36"/>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915" name="Google Shape;1915;p36"/>
          <p:cNvSpPr txBox="1"/>
          <p:nvPr/>
        </p:nvSpPr>
        <p:spPr>
          <a:xfrm>
            <a:off x="6248400" y="565874"/>
            <a:ext cx="2707339" cy="618630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Users\davisanne\AppData\Local\Microsoft\Windows\INetCache\IE\HIIH1OFQ\qa5[1].jpg" id="1916" name="Google Shape;1916;p36"/>
          <p:cNvPicPr preferRelativeResize="0"/>
          <p:nvPr/>
        </p:nvPicPr>
        <p:blipFill rotWithShape="1">
          <a:blip r:embed="rId4">
            <a:alphaModFix/>
          </a:blip>
          <a:srcRect b="0" l="0" r="0" t="0"/>
          <a:stretch/>
        </p:blipFill>
        <p:spPr>
          <a:xfrm>
            <a:off x="6110438" y="546101"/>
            <a:ext cx="2806700" cy="2501899"/>
          </a:xfrm>
          <a:prstGeom prst="rect">
            <a:avLst/>
          </a:prstGeom>
          <a:noFill/>
          <a:ln>
            <a:noFill/>
          </a:ln>
        </p:spPr>
      </p:pic>
      <p:sp>
        <p:nvSpPr>
          <p:cNvPr id="1917" name="Google Shape;1917;p36"/>
          <p:cNvSpPr txBox="1"/>
          <p:nvPr/>
        </p:nvSpPr>
        <p:spPr>
          <a:xfrm>
            <a:off x="6072120" y="3202374"/>
            <a:ext cx="2869200" cy="267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Calibri"/>
                <a:ea typeface="Calibri"/>
                <a:cs typeface="Calibri"/>
                <a:sym typeface="Calibri"/>
              </a:rPr>
              <a:t>UNMUTE YOURSELF BY PRESSING*6, STATE YOUR NAME  AND ASK THE QUESTION AFTER YOU ARE CALLED UPON</a:t>
            </a:r>
            <a:r>
              <a:rPr b="0" i="0" lang="en-US" sz="2400" u="none" cap="none" strike="noStrike">
                <a:solidFill>
                  <a:srgbClr val="00206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5" name="Shape 1925"/>
        <p:cNvGrpSpPr/>
        <p:nvPr/>
      </p:nvGrpSpPr>
      <p:grpSpPr>
        <a:xfrm>
          <a:off x="0" y="0"/>
          <a:ext cx="0" cy="0"/>
          <a:chOff x="0" y="0"/>
          <a:chExt cx="0" cy="0"/>
        </a:xfrm>
      </p:grpSpPr>
      <p:sp>
        <p:nvSpPr>
          <p:cNvPr id="1926" name="Google Shape;1926;g124eab69980_0_0"/>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927" name="Google Shape;1927;g124eab69980_0_0"/>
          <p:cNvSpPr txBox="1"/>
          <p:nvPr>
            <p:ph idx="1" type="body"/>
          </p:nvPr>
        </p:nvSpPr>
        <p:spPr>
          <a:xfrm>
            <a:off x="457200" y="1609631"/>
            <a:ext cx="8343900" cy="4327500"/>
          </a:xfrm>
          <a:prstGeom prst="rect">
            <a:avLst/>
          </a:prstGeom>
          <a:noFill/>
          <a:ln>
            <a:noFill/>
          </a:ln>
        </p:spPr>
        <p:txBody>
          <a:bodyPr anchorCtr="0" anchor="t" bIns="45700" lIns="91425" spcFirstLastPara="1" rIns="91425" wrap="square" tIns="45700">
            <a:noAutofit/>
          </a:bodyPr>
          <a:lstStyle/>
          <a:p>
            <a:pPr indent="0" lvl="0" marL="0" rtl="0" algn="l">
              <a:lnSpc>
                <a:spcPct val="195000"/>
              </a:lnSpc>
              <a:spcBef>
                <a:spcPts val="0"/>
              </a:spcBef>
              <a:spcAft>
                <a:spcPts val="0"/>
              </a:spcAft>
              <a:buClr>
                <a:schemeClr val="dk2"/>
              </a:buClr>
              <a:buSzPts val="4000"/>
              <a:buNone/>
            </a:pPr>
            <a:r>
              <a:rPr lang="en-US" sz="2000">
                <a:solidFill>
                  <a:srgbClr val="3F3F3F"/>
                </a:solidFill>
                <a:latin typeface="Arial"/>
                <a:ea typeface="Arial"/>
                <a:cs typeface="Arial"/>
                <a:sym typeface="Arial"/>
              </a:rPr>
              <a:t>.  </a:t>
            </a:r>
            <a:r>
              <a:rPr i="1" lang="en-US" sz="2000"/>
              <a:t>    </a:t>
            </a:r>
            <a:br>
              <a:rPr lang="en-US" sz="2000"/>
            </a:br>
            <a:endParaRPr sz="2000">
              <a:solidFill>
                <a:srgbClr val="3F3F3F"/>
              </a:solidFill>
              <a:latin typeface="Arial"/>
              <a:ea typeface="Arial"/>
              <a:cs typeface="Arial"/>
              <a:sym typeface="Arial"/>
            </a:endParaRPr>
          </a:p>
        </p:txBody>
      </p:sp>
      <p:sp>
        <p:nvSpPr>
          <p:cNvPr id="1928" name="Google Shape;1928;g124eab69980_0_0"/>
          <p:cNvSpPr txBox="1"/>
          <p:nvPr/>
        </p:nvSpPr>
        <p:spPr>
          <a:xfrm>
            <a:off x="6781800" y="6019800"/>
            <a:ext cx="2209800" cy="646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929" name="Google Shape;1929;g124eab69980_0_0"/>
          <p:cNvPicPr preferRelativeResize="0"/>
          <p:nvPr/>
        </p:nvPicPr>
        <p:blipFill rotWithShape="1">
          <a:blip r:embed="rId3">
            <a:alphaModFix/>
          </a:blip>
          <a:srcRect b="0" l="0" r="0" t="0"/>
          <a:stretch/>
        </p:blipFill>
        <p:spPr>
          <a:xfrm>
            <a:off x="0" y="955650"/>
            <a:ext cx="3962400" cy="1524000"/>
          </a:xfrm>
          <a:prstGeom prst="rect">
            <a:avLst/>
          </a:prstGeom>
          <a:noFill/>
          <a:ln>
            <a:noFill/>
          </a:ln>
        </p:spPr>
      </p:pic>
      <p:pic>
        <p:nvPicPr>
          <p:cNvPr id="1930" name="Google Shape;1930;g124eab69980_0_0"/>
          <p:cNvPicPr preferRelativeResize="0"/>
          <p:nvPr/>
        </p:nvPicPr>
        <p:blipFill rotWithShape="1">
          <a:blip r:embed="rId4">
            <a:alphaModFix/>
          </a:blip>
          <a:srcRect b="0" l="0" r="0" t="0"/>
          <a:stretch/>
        </p:blipFill>
        <p:spPr>
          <a:xfrm>
            <a:off x="4695825" y="1609625"/>
            <a:ext cx="4295775" cy="1371599"/>
          </a:xfrm>
          <a:prstGeom prst="rect">
            <a:avLst/>
          </a:prstGeom>
          <a:noFill/>
          <a:ln>
            <a:noFill/>
          </a:ln>
        </p:spPr>
      </p:pic>
      <p:sp>
        <p:nvSpPr>
          <p:cNvPr id="1931" name="Google Shape;1931;g124eab69980_0_0"/>
          <p:cNvSpPr txBox="1"/>
          <p:nvPr/>
        </p:nvSpPr>
        <p:spPr>
          <a:xfrm>
            <a:off x="0" y="2635313"/>
            <a:ext cx="45297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99"/>
                </a:solidFill>
                <a:latin typeface="Calibri"/>
                <a:ea typeface="Calibri"/>
                <a:cs typeface="Calibri"/>
                <a:sym typeface="Calibri"/>
              </a:rPr>
              <a:t>know the five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000099"/>
                </a:solidFill>
                <a:latin typeface="Calibri"/>
                <a:ea typeface="Calibri"/>
                <a:cs typeface="Calibri"/>
                <a:sym typeface="Calibri"/>
              </a:rPr>
              <a:t>key benefits</a:t>
            </a:r>
            <a:endParaRPr b="1" i="0" sz="6600" u="none" cap="none" strike="noStrike">
              <a:solidFill>
                <a:srgbClr val="000099"/>
              </a:solidFill>
              <a:latin typeface="Calibri"/>
              <a:ea typeface="Calibri"/>
              <a:cs typeface="Calibri"/>
              <a:sym typeface="Calibri"/>
            </a:endParaRPr>
          </a:p>
        </p:txBody>
      </p:sp>
      <p:sp>
        <p:nvSpPr>
          <p:cNvPr id="1932" name="Google Shape;1932;g124eab69980_0_0"/>
          <p:cNvSpPr txBox="1"/>
          <p:nvPr/>
        </p:nvSpPr>
        <p:spPr>
          <a:xfrm>
            <a:off x="155900" y="5413500"/>
            <a:ext cx="69537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avoid senior scams 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chemeClr val="dk1"/>
                </a:solidFill>
                <a:latin typeface="Calibri"/>
                <a:ea typeface="Calibri"/>
                <a:cs typeface="Calibri"/>
                <a:sym typeface="Calibri"/>
              </a:rPr>
              <a:t>protect your identity</a:t>
            </a:r>
            <a:endParaRPr b="1" i="0" sz="6000" u="none" cap="none" strike="noStrike">
              <a:solidFill>
                <a:schemeClr val="dk1"/>
              </a:solidFill>
              <a:latin typeface="Calibri"/>
              <a:ea typeface="Calibri"/>
              <a:cs typeface="Calibri"/>
              <a:sym typeface="Calibri"/>
            </a:endParaRPr>
          </a:p>
        </p:txBody>
      </p:sp>
      <p:sp>
        <p:nvSpPr>
          <p:cNvPr id="1933" name="Google Shape;1933;g124eab69980_0_0"/>
          <p:cNvSpPr txBox="1"/>
          <p:nvPr/>
        </p:nvSpPr>
        <p:spPr>
          <a:xfrm>
            <a:off x="4695825" y="3930650"/>
            <a:ext cx="45297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F0000"/>
                </a:solidFill>
                <a:latin typeface="Calibri"/>
                <a:ea typeface="Calibri"/>
                <a:cs typeface="Calibri"/>
                <a:sym typeface="Calibri"/>
              </a:rPr>
              <a:t>how to use </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FF0000"/>
                </a:solidFill>
                <a:latin typeface="Calibri"/>
                <a:ea typeface="Calibri"/>
                <a:cs typeface="Calibri"/>
                <a:sym typeface="Calibri"/>
              </a:rPr>
              <a:t>technology</a:t>
            </a:r>
            <a:endParaRPr b="1" i="0" sz="6600" u="none" cap="none" strike="noStrike">
              <a:solidFill>
                <a:srgbClr val="FF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sp>
        <p:nvSpPr>
          <p:cNvPr id="1938" name="Google Shape;1938;p38"/>
          <p:cNvSpPr txBox="1"/>
          <p:nvPr>
            <p:ph idx="1" type="body"/>
          </p:nvPr>
        </p:nvSpPr>
        <p:spPr>
          <a:xfrm>
            <a:off x="304800" y="1524000"/>
            <a:ext cx="8534400" cy="49056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2000"/>
              <a:buFont typeface="Calibri"/>
              <a:buChar char="•"/>
            </a:pPr>
            <a:r>
              <a:rPr lang="en-US" sz="2000"/>
              <a:t>If you would like to set up an appointment to be screened for the five key  benefits, please call Elder Law of Michigan (ELM) at: </a:t>
            </a:r>
            <a:r>
              <a:rPr b="1" lang="en-US" sz="2000"/>
              <a:t>1-877-644-2233. </a:t>
            </a:r>
            <a:endParaRPr b="1" sz="2000"/>
          </a:p>
          <a:p>
            <a:pPr indent="0" lvl="0" marL="285750" marR="0" rtl="0" algn="l">
              <a:lnSpc>
                <a:spcPct val="100000"/>
              </a:lnSpc>
              <a:spcBef>
                <a:spcPts val="0"/>
              </a:spcBef>
              <a:spcAft>
                <a:spcPts val="0"/>
              </a:spcAft>
              <a:buSzPts val="3200"/>
              <a:buNone/>
            </a:pPr>
            <a:r>
              <a:t/>
            </a:r>
            <a:endParaRPr b="1" sz="2000"/>
          </a:p>
          <a:p>
            <a:pPr indent="0" lvl="0" marL="0" rtl="0" algn="l">
              <a:lnSpc>
                <a:spcPct val="100000"/>
              </a:lnSpc>
              <a:spcBef>
                <a:spcPts val="0"/>
              </a:spcBef>
              <a:spcAft>
                <a:spcPts val="0"/>
              </a:spcAft>
              <a:buClr>
                <a:schemeClr val="dk1"/>
              </a:buClr>
              <a:buSzPts val="800"/>
              <a:buNone/>
            </a:pPr>
            <a:r>
              <a:t/>
            </a:r>
            <a:endParaRPr b="1" sz="800"/>
          </a:p>
          <a:p>
            <a:pPr indent="-285750" lvl="0" marL="285750" marR="0" rtl="0" algn="l">
              <a:lnSpc>
                <a:spcPct val="100000"/>
              </a:lnSpc>
              <a:spcBef>
                <a:spcPts val="0"/>
              </a:spcBef>
              <a:spcAft>
                <a:spcPts val="0"/>
              </a:spcAft>
              <a:buClr>
                <a:schemeClr val="dk1"/>
              </a:buClr>
              <a:buSzPts val="2000"/>
              <a:buFont typeface="Calibri"/>
              <a:buChar char="•"/>
            </a:pPr>
            <a:r>
              <a:rPr lang="en-US" sz="2000"/>
              <a:t>An ELM benefits counselor can assist you to apply for a SNAP/bridge card, Medicaid, the Medicare Low Income Subsidy, Medicare Extra Help and State Emergency Relief (SER). </a:t>
            </a:r>
            <a:endParaRPr/>
          </a:p>
          <a:p>
            <a:pPr indent="0" lvl="0" marL="285750" marR="0" rtl="0" algn="l">
              <a:lnSpc>
                <a:spcPct val="100000"/>
              </a:lnSpc>
              <a:spcBef>
                <a:spcPts val="0"/>
              </a:spcBef>
              <a:spcAft>
                <a:spcPts val="0"/>
              </a:spcAft>
              <a:buSzPts val="3200"/>
              <a:buNone/>
            </a:pPr>
            <a:r>
              <a:t/>
            </a:r>
            <a:endParaRPr sz="2000"/>
          </a:p>
          <a:p>
            <a:pPr indent="-285750" lvl="0" marL="285750" marR="0" rtl="0" algn="l">
              <a:lnSpc>
                <a:spcPct val="100000"/>
              </a:lnSpc>
              <a:spcBef>
                <a:spcPts val="0"/>
              </a:spcBef>
              <a:spcAft>
                <a:spcPts val="0"/>
              </a:spcAft>
              <a:buClr>
                <a:schemeClr val="dk1"/>
              </a:buClr>
              <a:buSzPts val="2000"/>
              <a:buFont typeface="Calibri"/>
              <a:buChar char="•"/>
            </a:pPr>
            <a:r>
              <a:rPr lang="en-US" sz="2000"/>
              <a:t>If you are interested in future Senior Money Smart Expo Events, type your email into the Chat Message Box in Zoom or visit </a:t>
            </a:r>
            <a:r>
              <a:rPr b="1" lang="en-US" sz="2000"/>
              <a:t>www.semisrc.org</a:t>
            </a:r>
            <a:endParaRPr b="1" sz="2000"/>
          </a:p>
          <a:p>
            <a:pPr indent="0" lvl="0" marL="0" rtl="0" algn="l">
              <a:lnSpc>
                <a:spcPct val="100000"/>
              </a:lnSpc>
              <a:spcBef>
                <a:spcPts val="0"/>
              </a:spcBef>
              <a:spcAft>
                <a:spcPts val="0"/>
              </a:spcAft>
              <a:buClr>
                <a:schemeClr val="dk1"/>
              </a:buClr>
              <a:buSzPts val="2000"/>
              <a:buNone/>
            </a:pPr>
            <a:r>
              <a:t/>
            </a:r>
            <a:endParaRPr sz="2000"/>
          </a:p>
          <a:p>
            <a:pPr indent="-285750" lvl="0" marL="285750" marR="0" rtl="0" algn="l">
              <a:lnSpc>
                <a:spcPct val="100000"/>
              </a:lnSpc>
              <a:spcBef>
                <a:spcPts val="0"/>
              </a:spcBef>
              <a:spcAft>
                <a:spcPts val="0"/>
              </a:spcAft>
              <a:buClr>
                <a:schemeClr val="dk1"/>
              </a:buClr>
              <a:buSzPts val="2000"/>
              <a:buFont typeface="Calibri"/>
              <a:buChar char="•"/>
            </a:pPr>
            <a:r>
              <a:rPr lang="en-US" sz="2000"/>
              <a:t>Most of the PowerPoint presentations for today’s event can be found on the Senior Regional Collaborative home page at: </a:t>
            </a:r>
            <a:r>
              <a:rPr b="1" lang="en-US" sz="2000"/>
              <a:t>www.semisrc.org </a:t>
            </a:r>
            <a:endParaRPr/>
          </a:p>
          <a:p>
            <a:pPr indent="0" lvl="0" marL="0" rtl="0" algn="l">
              <a:lnSpc>
                <a:spcPct val="100000"/>
              </a:lnSpc>
              <a:spcBef>
                <a:spcPts val="0"/>
              </a:spcBef>
              <a:spcAft>
                <a:spcPts val="0"/>
              </a:spcAft>
              <a:buClr>
                <a:schemeClr val="dk1"/>
              </a:buClr>
              <a:buSzPts val="2000"/>
              <a:buNone/>
            </a:pPr>
            <a:r>
              <a:rPr b="1" lang="en-US" sz="2000"/>
              <a:t> </a:t>
            </a:r>
            <a:endParaRPr/>
          </a:p>
          <a:p>
            <a:pPr indent="-158750" lvl="0" marL="285750" marR="0" rtl="0" algn="l">
              <a:lnSpc>
                <a:spcPct val="100000"/>
              </a:lnSpc>
              <a:spcBef>
                <a:spcPts val="0"/>
              </a:spcBef>
              <a:spcAft>
                <a:spcPts val="0"/>
              </a:spcAft>
              <a:buClr>
                <a:schemeClr val="dk1"/>
              </a:buClr>
              <a:buSzPts val="2000"/>
              <a:buFont typeface="Calibri"/>
              <a:buNone/>
            </a:pPr>
            <a:r>
              <a:t/>
            </a:r>
            <a:endParaRPr sz="2000"/>
          </a:p>
          <a:p>
            <a:pPr indent="-158750" lvl="0" marL="285750" marR="0" rtl="0" algn="l">
              <a:lnSpc>
                <a:spcPct val="100000"/>
              </a:lnSpc>
              <a:spcBef>
                <a:spcPts val="0"/>
              </a:spcBef>
              <a:spcAft>
                <a:spcPts val="0"/>
              </a:spcAft>
              <a:buClr>
                <a:schemeClr val="dk1"/>
              </a:buClr>
              <a:buSzPts val="2000"/>
              <a:buFont typeface="Calibri"/>
              <a:buNone/>
            </a:pPr>
            <a:r>
              <a:t/>
            </a:r>
            <a:endParaRPr sz="2000"/>
          </a:p>
          <a:p>
            <a:pPr indent="-158750" lvl="0" marL="285750" marR="0" rtl="0" algn="l">
              <a:lnSpc>
                <a:spcPct val="100000"/>
              </a:lnSpc>
              <a:spcBef>
                <a:spcPts val="0"/>
              </a:spcBef>
              <a:spcAft>
                <a:spcPts val="0"/>
              </a:spcAft>
              <a:buClr>
                <a:schemeClr val="dk1"/>
              </a:buClr>
              <a:buSzPts val="2000"/>
              <a:buFont typeface="Calibri"/>
              <a:buNone/>
            </a:pPr>
            <a:r>
              <a:t/>
            </a:r>
            <a:endParaRPr sz="2000"/>
          </a:p>
          <a:p>
            <a:pPr indent="-133350" lvl="0" marL="285750" marR="0" rtl="0" algn="l">
              <a:lnSpc>
                <a:spcPct val="100000"/>
              </a:lnSpc>
              <a:spcBef>
                <a:spcPts val="0"/>
              </a:spcBef>
              <a:spcAft>
                <a:spcPts val="0"/>
              </a:spcAft>
              <a:buClr>
                <a:schemeClr val="dk1"/>
              </a:buClr>
              <a:buSzPts val="2400"/>
              <a:buFont typeface="Calibri"/>
              <a:buNone/>
            </a:pPr>
            <a:r>
              <a:t/>
            </a:r>
            <a:endParaRPr sz="2400"/>
          </a:p>
          <a:p>
            <a:pPr indent="-133350" lvl="0" marL="285750" marR="0" rtl="0" algn="l">
              <a:lnSpc>
                <a:spcPct val="100000"/>
              </a:lnSpc>
              <a:spcBef>
                <a:spcPts val="0"/>
              </a:spcBef>
              <a:spcAft>
                <a:spcPts val="0"/>
              </a:spcAft>
              <a:buClr>
                <a:schemeClr val="dk1"/>
              </a:buClr>
              <a:buSzPts val="2400"/>
              <a:buFont typeface="Calibri"/>
              <a:buNone/>
            </a:pPr>
            <a:r>
              <a:t/>
            </a:r>
            <a:endParaRPr sz="2400"/>
          </a:p>
        </p:txBody>
      </p:sp>
      <p:sp>
        <p:nvSpPr>
          <p:cNvPr id="1939" name="Google Shape;1939;p38"/>
          <p:cNvSpPr txBox="1"/>
          <p:nvPr>
            <p:ph idx="2" type="body"/>
          </p:nvPr>
        </p:nvSpPr>
        <p:spPr>
          <a:xfrm>
            <a:off x="381000" y="838200"/>
            <a:ext cx="8229600" cy="52387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2"/>
              </a:buClr>
              <a:buSzPts val="3200"/>
              <a:buNone/>
            </a:pPr>
            <a:r>
              <a:rPr b="1" lang="en-US"/>
              <a:t>CLOSING REMARKS</a:t>
            </a:r>
            <a:endParaRPr/>
          </a:p>
        </p:txBody>
      </p:sp>
      <p:sp>
        <p:nvSpPr>
          <p:cNvPr id="1940" name="Google Shape;1940;p38"/>
          <p:cNvSpPr txBox="1"/>
          <p:nvPr/>
        </p:nvSpPr>
        <p:spPr>
          <a:xfrm>
            <a:off x="7010400" y="6239176"/>
            <a:ext cx="2057400" cy="381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1" name="Google Shape;1941;p38"/>
          <p:cNvSpPr txBox="1"/>
          <p:nvPr/>
        </p:nvSpPr>
        <p:spPr>
          <a:xfrm>
            <a:off x="2019300" y="-101022"/>
            <a:ext cx="5143500"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2060"/>
                </a:solidFill>
                <a:latin typeface="Calibri"/>
                <a:ea typeface="Calibri"/>
                <a:cs typeface="Calibri"/>
                <a:sym typeface="Calibri"/>
              </a:rPr>
              <a:t>Money Smart Event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9" name="Shape 1949"/>
        <p:cNvGrpSpPr/>
        <p:nvPr/>
      </p:nvGrpSpPr>
      <p:grpSpPr>
        <a:xfrm>
          <a:off x="0" y="0"/>
          <a:ext cx="0" cy="0"/>
          <a:chOff x="0" y="0"/>
          <a:chExt cx="0" cy="0"/>
        </a:xfrm>
      </p:grpSpPr>
      <p:sp>
        <p:nvSpPr>
          <p:cNvPr id="1950" name="Google Shape;1950;p39"/>
          <p:cNvSpPr txBox="1"/>
          <p:nvPr>
            <p:ph idx="2" type="body"/>
          </p:nvPr>
        </p:nvSpPr>
        <p:spPr>
          <a:xfrm>
            <a:off x="467623" y="914400"/>
            <a:ext cx="8229600" cy="52387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2"/>
              </a:buClr>
              <a:buSzPts val="3200"/>
              <a:buNone/>
            </a:pPr>
            <a:r>
              <a:rPr b="1" lang="en-US"/>
              <a:t>EVENT SPONSORS</a:t>
            </a:r>
            <a:endParaRPr/>
          </a:p>
        </p:txBody>
      </p:sp>
      <p:sp>
        <p:nvSpPr>
          <p:cNvPr id="1951" name="Google Shape;1951;p39"/>
          <p:cNvSpPr txBox="1"/>
          <p:nvPr>
            <p:ph idx="3" type="body"/>
          </p:nvPr>
        </p:nvSpPr>
        <p:spPr>
          <a:xfrm>
            <a:off x="304800" y="1600200"/>
            <a:ext cx="8248650" cy="5238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2000"/>
              <a:buFont typeface="Arial"/>
              <a:buNone/>
            </a:pPr>
            <a:r>
              <a:rPr b="1" lang="en-US" sz="2000">
                <a:solidFill>
                  <a:srgbClr val="3F3F3F"/>
                </a:solidFill>
                <a:latin typeface="Arial"/>
                <a:ea typeface="Arial"/>
                <a:cs typeface="Arial"/>
                <a:sym typeface="Arial"/>
              </a:rPr>
              <a:t>Special Thanks to our event sponsors:</a:t>
            </a:r>
            <a:endParaRPr/>
          </a:p>
          <a:p>
            <a:pPr indent="0" lvl="0" marL="0" marR="0" rtl="0" algn="l">
              <a:lnSpc>
                <a:spcPct val="100000"/>
              </a:lnSpc>
              <a:spcBef>
                <a:spcPts val="0"/>
              </a:spcBef>
              <a:spcAft>
                <a:spcPts val="0"/>
              </a:spcAft>
              <a:buClr>
                <a:schemeClr val="dk1"/>
              </a:buClr>
              <a:buSzPts val="3200"/>
              <a:buFont typeface="Calibri"/>
              <a:buNone/>
            </a:pPr>
            <a:r>
              <a:t/>
            </a:r>
            <a:endParaRPr/>
          </a:p>
        </p:txBody>
      </p:sp>
      <p:sp>
        <p:nvSpPr>
          <p:cNvPr id="1952" name="Google Shape;1952;p39"/>
          <p:cNvSpPr txBox="1"/>
          <p:nvPr>
            <p:ph idx="1" type="body"/>
          </p:nvPr>
        </p:nvSpPr>
        <p:spPr>
          <a:xfrm>
            <a:off x="304800" y="2133600"/>
            <a:ext cx="7965986" cy="2474764"/>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Clr>
                <a:srgbClr val="3F3F3F"/>
              </a:buClr>
              <a:buSzPts val="2400"/>
              <a:buChar char="•"/>
            </a:pPr>
            <a:r>
              <a:rPr lang="en-US" sz="2400">
                <a:solidFill>
                  <a:srgbClr val="3F3F3F"/>
                </a:solidFill>
              </a:rPr>
              <a:t>Elder Law of Michigan</a:t>
            </a:r>
            <a:endParaRPr/>
          </a:p>
          <a:p>
            <a:pPr indent="-457200" lvl="0" marL="457200" rtl="0" algn="l">
              <a:lnSpc>
                <a:spcPct val="100000"/>
              </a:lnSpc>
              <a:spcBef>
                <a:spcPts val="2400"/>
              </a:spcBef>
              <a:spcAft>
                <a:spcPts val="0"/>
              </a:spcAft>
              <a:buClr>
                <a:srgbClr val="3F3F3F"/>
              </a:buClr>
              <a:buSzPts val="2400"/>
              <a:buChar char="•"/>
            </a:pPr>
            <a:r>
              <a:rPr lang="en-US" sz="2400">
                <a:solidFill>
                  <a:srgbClr val="3F3F3F"/>
                </a:solidFill>
              </a:rPr>
              <a:t>Detroit Area Agency on Aging</a:t>
            </a:r>
            <a:endParaRPr/>
          </a:p>
          <a:p>
            <a:pPr indent="-457200" lvl="0" marL="457200" rtl="0" algn="l">
              <a:lnSpc>
                <a:spcPct val="100000"/>
              </a:lnSpc>
              <a:spcBef>
                <a:spcPts val="2400"/>
              </a:spcBef>
              <a:spcAft>
                <a:spcPts val="0"/>
              </a:spcAft>
              <a:buClr>
                <a:srgbClr val="3F3F3F"/>
              </a:buClr>
              <a:buSzPts val="2400"/>
              <a:buChar char="•"/>
            </a:pPr>
            <a:r>
              <a:rPr lang="en-US" sz="2400">
                <a:solidFill>
                  <a:srgbClr val="3F3F3F"/>
                </a:solidFill>
              </a:rPr>
              <a:t>Association of Chinese Americans</a:t>
            </a:r>
            <a:endParaRPr/>
          </a:p>
          <a:p>
            <a:pPr indent="-457200" lvl="0" marL="457200" rtl="0" algn="l">
              <a:lnSpc>
                <a:spcPct val="100000"/>
              </a:lnSpc>
              <a:spcBef>
                <a:spcPts val="2400"/>
              </a:spcBef>
              <a:spcAft>
                <a:spcPts val="0"/>
              </a:spcAft>
              <a:buClr>
                <a:srgbClr val="3F3F3F"/>
              </a:buClr>
              <a:buSzPts val="2400"/>
              <a:buChar char="•"/>
            </a:pPr>
            <a:r>
              <a:rPr lang="en-US" sz="2400">
                <a:solidFill>
                  <a:srgbClr val="3F3F3F"/>
                </a:solidFill>
              </a:rPr>
              <a:t>SRC Benefits Access Committee</a:t>
            </a:r>
            <a:endParaRPr/>
          </a:p>
        </p:txBody>
      </p:sp>
      <p:sp>
        <p:nvSpPr>
          <p:cNvPr id="1953" name="Google Shape;1953;p39"/>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954" name="Google Shape;1954;p39"/>
          <p:cNvSpPr txBox="1"/>
          <p:nvPr/>
        </p:nvSpPr>
        <p:spPr>
          <a:xfrm>
            <a:off x="7086600" y="6019800"/>
            <a:ext cx="1905000"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955" name="Google Shape;1955;p39"/>
          <p:cNvPicPr preferRelativeResize="0"/>
          <p:nvPr/>
        </p:nvPicPr>
        <p:blipFill rotWithShape="1">
          <a:blip r:embed="rId3">
            <a:alphaModFix/>
          </a:blip>
          <a:srcRect b="0" l="0" r="0" t="0"/>
          <a:stretch/>
        </p:blipFill>
        <p:spPr>
          <a:xfrm>
            <a:off x="4858891" y="5975843"/>
            <a:ext cx="990600" cy="734243"/>
          </a:xfrm>
          <a:prstGeom prst="rect">
            <a:avLst/>
          </a:prstGeom>
          <a:noFill/>
          <a:ln>
            <a:noFill/>
          </a:ln>
        </p:spPr>
      </p:pic>
      <p:pic>
        <p:nvPicPr>
          <p:cNvPr id="1956" name="Google Shape;1956;p39"/>
          <p:cNvPicPr preferRelativeResize="0"/>
          <p:nvPr/>
        </p:nvPicPr>
        <p:blipFill rotWithShape="1">
          <a:blip r:embed="rId4">
            <a:alphaModFix/>
          </a:blip>
          <a:srcRect b="0" l="0" r="0" t="0"/>
          <a:stretch/>
        </p:blipFill>
        <p:spPr>
          <a:xfrm>
            <a:off x="2796766" y="5918151"/>
            <a:ext cx="1570037" cy="715964"/>
          </a:xfrm>
          <a:prstGeom prst="rect">
            <a:avLst/>
          </a:prstGeom>
          <a:noFill/>
          <a:ln>
            <a:noFill/>
          </a:ln>
        </p:spPr>
      </p:pic>
      <p:pic>
        <p:nvPicPr>
          <p:cNvPr id="1957" name="Google Shape;1957;p39"/>
          <p:cNvPicPr preferRelativeResize="0"/>
          <p:nvPr/>
        </p:nvPicPr>
        <p:blipFill rotWithShape="1">
          <a:blip r:embed="rId5">
            <a:alphaModFix/>
          </a:blip>
          <a:srcRect b="0" l="0" r="0" t="0"/>
          <a:stretch/>
        </p:blipFill>
        <p:spPr>
          <a:xfrm>
            <a:off x="6341579" y="5900499"/>
            <a:ext cx="990600" cy="784139"/>
          </a:xfrm>
          <a:prstGeom prst="rect">
            <a:avLst/>
          </a:prstGeom>
          <a:noFill/>
          <a:ln>
            <a:noFill/>
          </a:ln>
        </p:spPr>
      </p:pic>
      <p:pic>
        <p:nvPicPr>
          <p:cNvPr id="1958" name="Google Shape;1958;p39"/>
          <p:cNvPicPr preferRelativeResize="0"/>
          <p:nvPr/>
        </p:nvPicPr>
        <p:blipFill rotWithShape="1">
          <a:blip r:embed="rId6">
            <a:alphaModFix/>
          </a:blip>
          <a:srcRect b="0" l="0" r="0" t="0"/>
          <a:stretch/>
        </p:blipFill>
        <p:spPr>
          <a:xfrm>
            <a:off x="1675627" y="6026426"/>
            <a:ext cx="763545" cy="658212"/>
          </a:xfrm>
          <a:prstGeom prst="rect">
            <a:avLst/>
          </a:prstGeom>
          <a:noFill/>
          <a:ln>
            <a:noFill/>
          </a:ln>
        </p:spPr>
      </p:pic>
      <p:pic>
        <p:nvPicPr>
          <p:cNvPr descr="C:\Users\davisanne\AppData\Local\Microsoft\Windows\INetCache\IE\TTMD5GWQ\benefits[2].jpg" id="1959" name="Google Shape;1959;p39"/>
          <p:cNvPicPr preferRelativeResize="0"/>
          <p:nvPr/>
        </p:nvPicPr>
        <p:blipFill rotWithShape="1">
          <a:blip r:embed="rId7">
            <a:alphaModFix/>
          </a:blip>
          <a:srcRect b="0" l="0" r="0" t="0"/>
          <a:stretch/>
        </p:blipFill>
        <p:spPr>
          <a:xfrm>
            <a:off x="7442156" y="3671959"/>
            <a:ext cx="1479838" cy="1281430"/>
          </a:xfrm>
          <a:prstGeom prst="rect">
            <a:avLst/>
          </a:prstGeom>
          <a:noFill/>
          <a:ln>
            <a:noFill/>
          </a:ln>
        </p:spPr>
      </p:pic>
      <p:pic>
        <p:nvPicPr>
          <p:cNvPr id="1960" name="Google Shape;1960;p39"/>
          <p:cNvPicPr preferRelativeResize="0"/>
          <p:nvPr/>
        </p:nvPicPr>
        <p:blipFill rotWithShape="1">
          <a:blip r:embed="rId8">
            <a:alphaModFix/>
          </a:blip>
          <a:srcRect b="0" l="0" r="0" t="0"/>
          <a:stretch/>
        </p:blipFill>
        <p:spPr>
          <a:xfrm>
            <a:off x="5791200" y="1973413"/>
            <a:ext cx="2914650" cy="1590675"/>
          </a:xfrm>
          <a:prstGeom prst="rect">
            <a:avLst/>
          </a:prstGeom>
          <a:noFill/>
          <a:ln>
            <a:noFill/>
          </a:ln>
        </p:spPr>
      </p:pic>
      <p:sp>
        <p:nvSpPr>
          <p:cNvPr id="1961" name="Google Shape;1961;p39"/>
          <p:cNvSpPr txBox="1"/>
          <p:nvPr/>
        </p:nvSpPr>
        <p:spPr>
          <a:xfrm>
            <a:off x="2006644" y="-94467"/>
            <a:ext cx="5435512"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2060"/>
                </a:solidFill>
                <a:latin typeface="Calibri"/>
                <a:ea typeface="Calibri"/>
                <a:cs typeface="Calibri"/>
                <a:sym typeface="Calibri"/>
              </a:rPr>
              <a:t>Money Smart Event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962" name="Google Shape;1962;p39"/>
          <p:cNvPicPr preferRelativeResize="0"/>
          <p:nvPr/>
        </p:nvPicPr>
        <p:blipFill rotWithShape="1">
          <a:blip r:embed="rId9">
            <a:alphaModFix/>
          </a:blip>
          <a:srcRect b="0" l="0" r="0" t="0"/>
          <a:stretch/>
        </p:blipFill>
        <p:spPr>
          <a:xfrm>
            <a:off x="5504026" y="3683389"/>
            <a:ext cx="1905000" cy="128788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0" name="Shape 1970"/>
        <p:cNvGrpSpPr/>
        <p:nvPr/>
      </p:nvGrpSpPr>
      <p:grpSpPr>
        <a:xfrm>
          <a:off x="0" y="0"/>
          <a:ext cx="0" cy="0"/>
          <a:chOff x="0" y="0"/>
          <a:chExt cx="0" cy="0"/>
        </a:xfrm>
      </p:grpSpPr>
      <p:pic>
        <p:nvPicPr>
          <p:cNvPr id="1971" name="Google Shape;1971;p40"/>
          <p:cNvPicPr preferRelativeResize="0"/>
          <p:nvPr/>
        </p:nvPicPr>
        <p:blipFill rotWithShape="1">
          <a:blip r:embed="rId3">
            <a:alphaModFix/>
          </a:blip>
          <a:srcRect b="0" l="0" r="16030" t="0"/>
          <a:stretch/>
        </p:blipFill>
        <p:spPr>
          <a:xfrm>
            <a:off x="1731" y="301"/>
            <a:ext cx="5179870" cy="6781499"/>
          </a:xfrm>
          <a:prstGeom prst="rect">
            <a:avLst/>
          </a:prstGeom>
          <a:noFill/>
          <a:ln>
            <a:noFill/>
          </a:ln>
        </p:spPr>
      </p:pic>
      <p:sp>
        <p:nvSpPr>
          <p:cNvPr id="1972" name="Google Shape;1972;p40"/>
          <p:cNvSpPr txBox="1"/>
          <p:nvPr>
            <p:ph idx="2" type="body"/>
          </p:nvPr>
        </p:nvSpPr>
        <p:spPr>
          <a:xfrm>
            <a:off x="5435869" y="666750"/>
            <a:ext cx="3708131" cy="857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3200"/>
              <a:buFont typeface="Calibri"/>
              <a:buNone/>
            </a:pPr>
            <a:r>
              <a:rPr b="1" lang="en-US"/>
              <a:t>AND THE WINNER OF THE VIRTUAL DOOR PRIZE IS?...</a:t>
            </a:r>
            <a:endParaRPr/>
          </a:p>
        </p:txBody>
      </p:sp>
      <p:sp>
        <p:nvSpPr>
          <p:cNvPr id="1973" name="Google Shape;1973;p40"/>
          <p:cNvSpPr/>
          <p:nvPr/>
        </p:nvSpPr>
        <p:spPr>
          <a:xfrm rot="-5400000">
            <a:off x="2716135" y="3374673"/>
            <a:ext cx="4964991" cy="4572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5F4F4"/>
              </a:solidFill>
              <a:latin typeface="Calibri"/>
              <a:ea typeface="Calibri"/>
              <a:cs typeface="Calibri"/>
              <a:sym typeface="Calibri"/>
            </a:endParaRPr>
          </a:p>
        </p:txBody>
      </p:sp>
      <p:sp>
        <p:nvSpPr>
          <p:cNvPr id="1974" name="Google Shape;1974;p40"/>
          <p:cNvSpPr/>
          <p:nvPr/>
        </p:nvSpPr>
        <p:spPr>
          <a:xfrm>
            <a:off x="5029200" y="586039"/>
            <a:ext cx="329001" cy="329001"/>
          </a:xfrm>
          <a:prstGeom prst="ellipse">
            <a:avLst/>
          </a:prstGeom>
          <a:solidFill>
            <a:schemeClr val="accent1"/>
          </a:solidFill>
          <a:ln cap="flat" cmpd="sng" w="762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5" name="Google Shape;1975;p40"/>
          <p:cNvSpPr/>
          <p:nvPr/>
        </p:nvSpPr>
        <p:spPr>
          <a:xfrm>
            <a:off x="5098101" y="3733800"/>
            <a:ext cx="180339" cy="180339"/>
          </a:xfrm>
          <a:prstGeom prst="ellipse">
            <a:avLst/>
          </a:prstGeom>
          <a:solidFill>
            <a:srgbClr val="83E0E0"/>
          </a:solidFill>
          <a:ln cap="flat" cmpd="sng" w="57150">
            <a:solidFill>
              <a:srgbClr val="83E0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6" name="Google Shape;1976;p40"/>
          <p:cNvSpPr/>
          <p:nvPr/>
        </p:nvSpPr>
        <p:spPr>
          <a:xfrm>
            <a:off x="5098102" y="2181861"/>
            <a:ext cx="180339" cy="180339"/>
          </a:xfrm>
          <a:prstGeom prst="ellipse">
            <a:avLst/>
          </a:prstGeom>
          <a:solidFill>
            <a:srgbClr val="FFA366"/>
          </a:solidFill>
          <a:ln cap="flat" cmpd="sng" w="57150">
            <a:solidFill>
              <a:srgbClr val="FFA3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7" name="Google Shape;1977;p40"/>
          <p:cNvSpPr/>
          <p:nvPr/>
        </p:nvSpPr>
        <p:spPr>
          <a:xfrm>
            <a:off x="5108460" y="5389945"/>
            <a:ext cx="180339" cy="180339"/>
          </a:xfrm>
          <a:prstGeom prst="ellipse">
            <a:avLst/>
          </a:prstGeom>
          <a:solidFill>
            <a:schemeClr val="accent4"/>
          </a:solidFill>
          <a:ln cap="flat" cmpd="sng" w="5715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8" name="Google Shape;1978;p40"/>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979" name="Google Shape;1979;p40"/>
          <p:cNvSpPr txBox="1"/>
          <p:nvPr/>
        </p:nvSpPr>
        <p:spPr>
          <a:xfrm>
            <a:off x="6400800" y="6097369"/>
            <a:ext cx="2590800"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Users\davisanne\AppData\Local\Microsoft\Windows\INetCache\IE\TTMD5GWQ\winner2[1].jpg" id="1980" name="Google Shape;1980;p40"/>
          <p:cNvPicPr preferRelativeResize="0"/>
          <p:nvPr/>
        </p:nvPicPr>
        <p:blipFill rotWithShape="1">
          <a:blip r:embed="rId4">
            <a:alphaModFix/>
          </a:blip>
          <a:srcRect b="0" l="0" r="0" t="0"/>
          <a:stretch/>
        </p:blipFill>
        <p:spPr>
          <a:xfrm>
            <a:off x="5376877" y="2844864"/>
            <a:ext cx="3628170" cy="2635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g123f279f0f2_1_0"/>
          <p:cNvSpPr txBox="1"/>
          <p:nvPr>
            <p:ph idx="2" type="body"/>
          </p:nvPr>
        </p:nvSpPr>
        <p:spPr>
          <a:xfrm>
            <a:off x="457200" y="1038829"/>
            <a:ext cx="8229600" cy="52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3200"/>
              <a:buFont typeface="Calibri"/>
              <a:buNone/>
            </a:pPr>
            <a:r>
              <a:t/>
            </a:r>
            <a:endParaRPr cap="none">
              <a:latin typeface="Arial"/>
              <a:ea typeface="Arial"/>
              <a:cs typeface="Arial"/>
              <a:sym typeface="Arial"/>
            </a:endParaRPr>
          </a:p>
          <a:p>
            <a:pPr indent="0" lvl="0" marL="0" marR="0" rtl="0" algn="l">
              <a:lnSpc>
                <a:spcPct val="100000"/>
              </a:lnSpc>
              <a:spcBef>
                <a:spcPts val="0"/>
              </a:spcBef>
              <a:spcAft>
                <a:spcPts val="0"/>
              </a:spcAft>
              <a:buClr>
                <a:schemeClr val="dk2"/>
              </a:buClr>
              <a:buSzPts val="3200"/>
              <a:buFont typeface="Calibri"/>
              <a:buNone/>
            </a:pPr>
            <a:r>
              <a:t/>
            </a:r>
            <a:endParaRPr/>
          </a:p>
        </p:txBody>
      </p:sp>
      <p:sp>
        <p:nvSpPr>
          <p:cNvPr id="1243" name="Google Shape;1243;g123f279f0f2_1_0"/>
          <p:cNvSpPr txBox="1"/>
          <p:nvPr>
            <p:ph idx="1" type="body"/>
          </p:nvPr>
        </p:nvSpPr>
        <p:spPr>
          <a:xfrm>
            <a:off x="322350" y="1128875"/>
            <a:ext cx="8499300" cy="4902900"/>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Clr>
                <a:srgbClr val="3F3F3F"/>
              </a:buClr>
              <a:buSzPts val="2100"/>
              <a:buChar char="•"/>
            </a:pPr>
            <a:r>
              <a:rPr b="1" lang="en-US" sz="2100">
                <a:solidFill>
                  <a:srgbClr val="3F3F3F"/>
                </a:solidFill>
              </a:rPr>
              <a:t>Indea May, </a:t>
            </a:r>
            <a:r>
              <a:rPr lang="en-US" sz="2100">
                <a:solidFill>
                  <a:srgbClr val="3F3F3F"/>
                </a:solidFill>
              </a:rPr>
              <a:t>Clinical Instructor, Wayne State University College of Nursing</a:t>
            </a:r>
            <a:r>
              <a:rPr b="1" lang="en-US" sz="2100">
                <a:solidFill>
                  <a:srgbClr val="3F3F3F"/>
                </a:solidFill>
              </a:rPr>
              <a:t> - Telehealth</a:t>
            </a:r>
            <a:endParaRPr b="1" sz="2100">
              <a:solidFill>
                <a:srgbClr val="3F3F3F"/>
              </a:solidFill>
            </a:endParaRPr>
          </a:p>
          <a:p>
            <a:pPr indent="0" lvl="0" marL="457200" rtl="0" algn="l">
              <a:lnSpc>
                <a:spcPct val="100000"/>
              </a:lnSpc>
              <a:spcBef>
                <a:spcPts val="0"/>
              </a:spcBef>
              <a:spcAft>
                <a:spcPts val="0"/>
              </a:spcAft>
              <a:buSzPts val="3200"/>
              <a:buNone/>
            </a:pPr>
            <a:r>
              <a:t/>
            </a:r>
            <a:endParaRPr b="1" sz="2100">
              <a:solidFill>
                <a:srgbClr val="3F3F3F"/>
              </a:solidFill>
            </a:endParaRPr>
          </a:p>
          <a:p>
            <a:pPr indent="-457200" lvl="0" marL="457200" rtl="0" algn="l">
              <a:lnSpc>
                <a:spcPct val="100000"/>
              </a:lnSpc>
              <a:spcBef>
                <a:spcPts val="0"/>
              </a:spcBef>
              <a:spcAft>
                <a:spcPts val="0"/>
              </a:spcAft>
              <a:buClr>
                <a:srgbClr val="3F3F3F"/>
              </a:buClr>
              <a:buSzPts val="2100"/>
              <a:buChar char="•"/>
            </a:pPr>
            <a:r>
              <a:rPr b="1" lang="en-US" sz="2100">
                <a:solidFill>
                  <a:srgbClr val="3F3F3F"/>
                </a:solidFill>
              </a:rPr>
              <a:t>Josephine Messelmani, </a:t>
            </a:r>
            <a:r>
              <a:rPr lang="en-US" sz="2100">
                <a:solidFill>
                  <a:srgbClr val="3F3F3F"/>
                </a:solidFill>
              </a:rPr>
              <a:t>Vice President of Long Term Care Services &amp; Support, Detroit Area Agency on Aging</a:t>
            </a:r>
            <a:r>
              <a:rPr b="1" lang="en-US" sz="2100">
                <a:solidFill>
                  <a:srgbClr val="3F3F3F"/>
                </a:solidFill>
              </a:rPr>
              <a:t> - Telehealth</a:t>
            </a:r>
            <a:endParaRPr b="1" sz="2100">
              <a:solidFill>
                <a:srgbClr val="3F3F3F"/>
              </a:solidFill>
            </a:endParaRPr>
          </a:p>
          <a:p>
            <a:pPr indent="0" lvl="0" marL="457200" rtl="0" algn="l">
              <a:lnSpc>
                <a:spcPct val="100000"/>
              </a:lnSpc>
              <a:spcBef>
                <a:spcPts val="0"/>
              </a:spcBef>
              <a:spcAft>
                <a:spcPts val="0"/>
              </a:spcAft>
              <a:buSzPts val="3200"/>
              <a:buNone/>
            </a:pPr>
            <a:r>
              <a:t/>
            </a:r>
            <a:endParaRPr b="1" sz="2100">
              <a:solidFill>
                <a:srgbClr val="3F3F3F"/>
              </a:solidFill>
            </a:endParaRPr>
          </a:p>
          <a:p>
            <a:pPr indent="-457200" lvl="0" marL="457200" rtl="0" algn="l">
              <a:lnSpc>
                <a:spcPct val="100000"/>
              </a:lnSpc>
              <a:spcBef>
                <a:spcPts val="0"/>
              </a:spcBef>
              <a:spcAft>
                <a:spcPts val="0"/>
              </a:spcAft>
              <a:buClr>
                <a:srgbClr val="3F3F3F"/>
              </a:buClr>
              <a:buSzPts val="2100"/>
              <a:buChar char="•"/>
            </a:pPr>
            <a:r>
              <a:rPr b="1" lang="en-US" sz="2100">
                <a:solidFill>
                  <a:srgbClr val="3F3F3F"/>
                </a:solidFill>
              </a:rPr>
              <a:t>Joyce Holly, </a:t>
            </a:r>
            <a:r>
              <a:rPr lang="en-US" sz="2100">
                <a:solidFill>
                  <a:srgbClr val="3F3F3F"/>
                </a:solidFill>
              </a:rPr>
              <a:t>Benefit Navigator, St. Patrick’s Senior Center</a:t>
            </a:r>
            <a:r>
              <a:rPr b="1" lang="en-US" sz="2100">
                <a:solidFill>
                  <a:srgbClr val="3F3F3F"/>
                </a:solidFill>
              </a:rPr>
              <a:t> - Online Grocery Shopping</a:t>
            </a:r>
            <a:endParaRPr b="1" sz="2100">
              <a:solidFill>
                <a:srgbClr val="3F3F3F"/>
              </a:solidFill>
            </a:endParaRPr>
          </a:p>
          <a:p>
            <a:pPr indent="0" lvl="0" marL="457200" rtl="0" algn="l">
              <a:lnSpc>
                <a:spcPct val="100000"/>
              </a:lnSpc>
              <a:spcBef>
                <a:spcPts val="0"/>
              </a:spcBef>
              <a:spcAft>
                <a:spcPts val="0"/>
              </a:spcAft>
              <a:buSzPts val="3200"/>
              <a:buNone/>
            </a:pPr>
            <a:r>
              <a:t/>
            </a:r>
            <a:endParaRPr b="1" sz="2100">
              <a:solidFill>
                <a:srgbClr val="3F3F3F"/>
              </a:solidFill>
            </a:endParaRPr>
          </a:p>
          <a:p>
            <a:pPr indent="-457200" lvl="0" marL="457200" rtl="0" algn="l">
              <a:lnSpc>
                <a:spcPct val="100000"/>
              </a:lnSpc>
              <a:spcBef>
                <a:spcPts val="0"/>
              </a:spcBef>
              <a:spcAft>
                <a:spcPts val="0"/>
              </a:spcAft>
              <a:buClr>
                <a:srgbClr val="3F3F3F"/>
              </a:buClr>
              <a:buSzPts val="2100"/>
              <a:buChar char="•"/>
            </a:pPr>
            <a:r>
              <a:rPr b="1" lang="en-US" sz="2100">
                <a:solidFill>
                  <a:srgbClr val="3F3F3F"/>
                </a:solidFill>
              </a:rPr>
              <a:t>Kathi Sitek, </a:t>
            </a:r>
            <a:r>
              <a:rPr lang="en-US" sz="2100">
                <a:solidFill>
                  <a:srgbClr val="3F3F3F"/>
                </a:solidFill>
              </a:rPr>
              <a:t>Vice President of Business Development &amp; Certified Financial Coach, Diversified Credit Union</a:t>
            </a:r>
            <a:r>
              <a:rPr b="1" lang="en-US" sz="2100">
                <a:solidFill>
                  <a:srgbClr val="3F3F3F"/>
                </a:solidFill>
              </a:rPr>
              <a:t> - Online Banking</a:t>
            </a:r>
            <a:endParaRPr b="1" sz="2100">
              <a:solidFill>
                <a:srgbClr val="3F3F3F"/>
              </a:solidFill>
            </a:endParaRPr>
          </a:p>
          <a:p>
            <a:pPr indent="0" lvl="0" marL="457200" rtl="0" algn="l">
              <a:lnSpc>
                <a:spcPct val="100000"/>
              </a:lnSpc>
              <a:spcBef>
                <a:spcPts val="0"/>
              </a:spcBef>
              <a:spcAft>
                <a:spcPts val="0"/>
              </a:spcAft>
              <a:buSzPts val="3200"/>
              <a:buNone/>
            </a:pPr>
            <a:r>
              <a:t/>
            </a:r>
            <a:endParaRPr b="1" sz="2100">
              <a:solidFill>
                <a:srgbClr val="3F3F3F"/>
              </a:solidFill>
            </a:endParaRPr>
          </a:p>
          <a:p>
            <a:pPr indent="-457200" lvl="0" marL="457200" rtl="0" algn="l">
              <a:lnSpc>
                <a:spcPct val="100000"/>
              </a:lnSpc>
              <a:spcBef>
                <a:spcPts val="0"/>
              </a:spcBef>
              <a:spcAft>
                <a:spcPts val="0"/>
              </a:spcAft>
              <a:buClr>
                <a:srgbClr val="3F3F3F"/>
              </a:buClr>
              <a:buSzPts val="2100"/>
              <a:buChar char="•"/>
            </a:pPr>
            <a:r>
              <a:rPr b="1" lang="en-US" sz="2100">
                <a:solidFill>
                  <a:srgbClr val="3F3F3F"/>
                </a:solidFill>
              </a:rPr>
              <a:t>Darling A. Garcia, </a:t>
            </a:r>
            <a:r>
              <a:rPr lang="en-US" sz="2100">
                <a:solidFill>
                  <a:srgbClr val="3F3F3F"/>
                </a:solidFill>
              </a:rPr>
              <a:t>President &amp; CEO, Elder Law of Michigan</a:t>
            </a:r>
            <a:r>
              <a:rPr b="1" lang="en-US" sz="2100">
                <a:solidFill>
                  <a:srgbClr val="3F3F3F"/>
                </a:solidFill>
              </a:rPr>
              <a:t> - Five Key Benefits for Seniors</a:t>
            </a:r>
            <a:endParaRPr sz="2100">
              <a:solidFill>
                <a:srgbClr val="3F3F3F"/>
              </a:solidFill>
            </a:endParaRPr>
          </a:p>
        </p:txBody>
      </p:sp>
      <p:sp>
        <p:nvSpPr>
          <p:cNvPr id="1244" name="Google Shape;1244;g123f279f0f2_1_0"/>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245" name="Google Shape;1245;g123f279f0f2_1_0"/>
          <p:cNvSpPr txBox="1"/>
          <p:nvPr/>
        </p:nvSpPr>
        <p:spPr>
          <a:xfrm>
            <a:off x="6944995" y="6338509"/>
            <a:ext cx="2046600" cy="369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6" name="Google Shape;1246;g123f279f0f2_1_0"/>
          <p:cNvSpPr txBox="1"/>
          <p:nvPr/>
        </p:nvSpPr>
        <p:spPr>
          <a:xfrm>
            <a:off x="2006644" y="-94467"/>
            <a:ext cx="54354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4800"/>
              <a:buFont typeface="Calibri"/>
              <a:buNone/>
            </a:pPr>
            <a:r>
              <a:rPr b="0" i="0" lang="en-US" sz="4800" u="none" cap="none" strike="noStrike">
                <a:solidFill>
                  <a:srgbClr val="002060"/>
                </a:solidFill>
                <a:latin typeface="Calibri"/>
                <a:ea typeface="Calibri"/>
                <a:cs typeface="Calibri"/>
                <a:sym typeface="Calibri"/>
              </a:rPr>
              <a:t>Money Smart Event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sp>
        <p:nvSpPr>
          <p:cNvPr id="1987" name="Google Shape;1987;p41"/>
          <p:cNvSpPr txBox="1"/>
          <p:nvPr>
            <p:ph idx="1" type="body"/>
          </p:nvPr>
        </p:nvSpPr>
        <p:spPr>
          <a:xfrm>
            <a:off x="152400" y="4405660"/>
            <a:ext cx="2133600" cy="169034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t/>
            </a:r>
            <a:endParaRPr sz="2800">
              <a:solidFill>
                <a:schemeClr val="dk2"/>
              </a:solidFill>
              <a:latin typeface="Arial"/>
              <a:ea typeface="Arial"/>
              <a:cs typeface="Arial"/>
              <a:sym typeface="Arial"/>
            </a:endParaRPr>
          </a:p>
          <a:p>
            <a:pPr indent="-107950" lvl="1" marL="742950" rtl="0" algn="l">
              <a:lnSpc>
                <a:spcPct val="100000"/>
              </a:lnSpc>
              <a:spcBef>
                <a:spcPts val="560"/>
              </a:spcBef>
              <a:spcAft>
                <a:spcPts val="0"/>
              </a:spcAft>
              <a:buClr>
                <a:schemeClr val="dk1"/>
              </a:buClr>
              <a:buSzPts val="2800"/>
              <a:buNone/>
            </a:pPr>
            <a:r>
              <a:t/>
            </a:r>
            <a:endParaRPr/>
          </a:p>
          <a:p>
            <a:pPr indent="0" lvl="0" marL="0" rtl="0" algn="l">
              <a:lnSpc>
                <a:spcPct val="100000"/>
              </a:lnSpc>
              <a:spcBef>
                <a:spcPts val="0"/>
              </a:spcBef>
              <a:spcAft>
                <a:spcPts val="0"/>
              </a:spcAft>
              <a:buClr>
                <a:schemeClr val="lt1"/>
              </a:buClr>
              <a:buSzPts val="2800"/>
              <a:buFont typeface="Calibri"/>
              <a:buNone/>
            </a:pPr>
            <a:r>
              <a:t/>
            </a:r>
            <a:endParaRPr b="1" sz="2800">
              <a:solidFill>
                <a:srgbClr val="6DB33F"/>
              </a:solidFill>
            </a:endParaRPr>
          </a:p>
        </p:txBody>
      </p:sp>
      <p:sp>
        <p:nvSpPr>
          <p:cNvPr id="1988" name="Google Shape;1988;p41"/>
          <p:cNvSpPr txBox="1"/>
          <p:nvPr>
            <p:ph idx="3" type="body"/>
          </p:nvPr>
        </p:nvSpPr>
        <p:spPr>
          <a:xfrm>
            <a:off x="2409970" y="4360943"/>
            <a:ext cx="7315200" cy="8556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3600"/>
              <a:buFont typeface="Arial"/>
              <a:buNone/>
            </a:pPr>
            <a:r>
              <a:rPr b="1" lang="en-US" sz="3600">
                <a:solidFill>
                  <a:srgbClr val="3F3F3F"/>
                </a:solidFill>
                <a:latin typeface="Arial"/>
                <a:ea typeface="Arial"/>
                <a:cs typeface="Arial"/>
                <a:sym typeface="Arial"/>
              </a:rPr>
              <a:t>Senior Regional Collaborative </a:t>
            </a:r>
            <a:endParaRPr/>
          </a:p>
        </p:txBody>
      </p:sp>
      <p:sp>
        <p:nvSpPr>
          <p:cNvPr id="1989" name="Google Shape;1989;p41"/>
          <p:cNvSpPr txBox="1"/>
          <p:nvPr>
            <p:ph idx="4" type="body"/>
          </p:nvPr>
        </p:nvSpPr>
        <p:spPr>
          <a:xfrm>
            <a:off x="2409970" y="5105400"/>
            <a:ext cx="6410180" cy="99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lang="en-US">
                <a:solidFill>
                  <a:schemeClr val="dk1"/>
                </a:solidFill>
              </a:rPr>
              <a:t>6900 McGraw Avenue</a:t>
            </a:r>
            <a:endParaRPr/>
          </a:p>
          <a:p>
            <a:pPr indent="0" lvl="0" marL="0" rtl="0" algn="l">
              <a:lnSpc>
                <a:spcPct val="100000"/>
              </a:lnSpc>
              <a:spcBef>
                <a:spcPts val="0"/>
              </a:spcBef>
              <a:spcAft>
                <a:spcPts val="0"/>
              </a:spcAft>
              <a:buClr>
                <a:schemeClr val="dk1"/>
              </a:buClr>
              <a:buSzPts val="2000"/>
              <a:buNone/>
            </a:pPr>
            <a:r>
              <a:rPr lang="en-US">
                <a:solidFill>
                  <a:schemeClr val="dk1"/>
                </a:solidFill>
              </a:rPr>
              <a:t>Detroit, Michigan 48201</a:t>
            </a:r>
            <a:endParaRPr/>
          </a:p>
          <a:p>
            <a:pPr indent="0" lvl="0" marL="0" rtl="0" algn="l">
              <a:lnSpc>
                <a:spcPct val="100000"/>
              </a:lnSpc>
              <a:spcBef>
                <a:spcPts val="0"/>
              </a:spcBef>
              <a:spcAft>
                <a:spcPts val="0"/>
              </a:spcAft>
              <a:buClr>
                <a:schemeClr val="dk1"/>
              </a:buClr>
              <a:buSzPts val="2000"/>
              <a:buNone/>
            </a:pPr>
            <a:r>
              <a:rPr lang="en-US" u="sng">
                <a:solidFill>
                  <a:schemeClr val="dk1"/>
                </a:solidFill>
                <a:hlinkClick r:id="rId3">
                  <a:extLst>
                    <a:ext uri="{A12FA001-AC4F-418D-AE19-62706E023703}">
                      <ahyp:hlinkClr val="tx"/>
                    </a:ext>
                  </a:extLst>
                </a:hlinkClick>
              </a:rPr>
              <a:t>www.semisrc.org</a:t>
            </a:r>
            <a:r>
              <a:rPr lang="en-US">
                <a:solidFill>
                  <a:schemeClr val="dk1"/>
                </a:solidFill>
              </a:rPr>
              <a:t>           </a:t>
            </a:r>
            <a:endParaRPr/>
          </a:p>
        </p:txBody>
      </p:sp>
      <p:sp>
        <p:nvSpPr>
          <p:cNvPr id="1990" name="Google Shape;1990;p41"/>
          <p:cNvSpPr/>
          <p:nvPr/>
        </p:nvSpPr>
        <p:spPr>
          <a:xfrm>
            <a:off x="0" y="4114800"/>
            <a:ext cx="9151883" cy="11887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991" name="Google Shape;1991;p41"/>
          <p:cNvCxnSpPr/>
          <p:nvPr/>
        </p:nvCxnSpPr>
        <p:spPr>
          <a:xfrm>
            <a:off x="2409970" y="4419600"/>
            <a:ext cx="0" cy="494645"/>
          </a:xfrm>
          <a:prstGeom prst="straightConnector1">
            <a:avLst/>
          </a:prstGeom>
          <a:noFill/>
          <a:ln cap="flat" cmpd="sng" w="19050">
            <a:solidFill>
              <a:srgbClr val="A5A58D"/>
            </a:solidFill>
            <a:prstDash val="solid"/>
            <a:round/>
            <a:headEnd len="sm" w="sm" type="none"/>
            <a:tailEnd len="sm" w="sm" type="none"/>
          </a:ln>
        </p:spPr>
      </p:cxnSp>
      <p:sp>
        <p:nvSpPr>
          <p:cNvPr id="1992" name="Google Shape;1992;p41"/>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993" name="Google Shape;1993;p41"/>
          <p:cNvSpPr txBox="1"/>
          <p:nvPr/>
        </p:nvSpPr>
        <p:spPr>
          <a:xfrm>
            <a:off x="6934200" y="6157881"/>
            <a:ext cx="2057400"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Users\davisanne.DAAA1A\AppData\Local\Microsoft\Windows\Temporary Internet Files\Content.Outlook\DWJZMY6L\SRC_Logo_27.jpg" id="1994" name="Google Shape;1994;p41"/>
          <p:cNvPicPr preferRelativeResize="0"/>
          <p:nvPr/>
        </p:nvPicPr>
        <p:blipFill rotWithShape="1">
          <a:blip r:embed="rId4">
            <a:alphaModFix/>
          </a:blip>
          <a:srcRect b="0" l="0" r="0" t="0"/>
          <a:stretch/>
        </p:blipFill>
        <p:spPr>
          <a:xfrm>
            <a:off x="304800" y="4410513"/>
            <a:ext cx="1909482" cy="1769780"/>
          </a:xfrm>
          <a:prstGeom prst="rect">
            <a:avLst/>
          </a:prstGeom>
          <a:noFill/>
          <a:ln>
            <a:noFill/>
          </a:ln>
        </p:spPr>
      </p:pic>
      <p:sp>
        <p:nvSpPr>
          <p:cNvPr id="1995" name="Google Shape;1995;p41"/>
          <p:cNvSpPr txBox="1"/>
          <p:nvPr/>
        </p:nvSpPr>
        <p:spPr>
          <a:xfrm>
            <a:off x="4205215" y="866587"/>
            <a:ext cx="4862585"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SRC</a:t>
            </a:r>
            <a:r>
              <a:rPr b="0" i="0" lang="en-US" sz="2800" u="none" cap="none" strike="noStrike">
                <a:solidFill>
                  <a:schemeClr val="dk1"/>
                </a:solidFill>
                <a:latin typeface="Calibri"/>
                <a:ea typeface="Calibri"/>
                <a:cs typeface="Calibri"/>
                <a:sym typeface="Calibri"/>
              </a:rPr>
              <a:t> – Thirty five organizations serving older persons and adults with disabilities in and throughout Southeast Michigan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noStrike">
                <a:solidFill>
                  <a:schemeClr val="dk1"/>
                </a:solidFill>
                <a:latin typeface="Calibri"/>
                <a:ea typeface="Calibri"/>
                <a:cs typeface="Calibri"/>
                <a:sym typeface="Calibri"/>
              </a:rPr>
              <a:t>Answers   </a:t>
            </a:r>
            <a:r>
              <a:rPr b="1" i="0" lang="en-US" sz="2800" u="none" cap="none" strike="noStrike">
                <a:solidFill>
                  <a:schemeClr val="dk1"/>
                </a:solidFill>
                <a:latin typeface="Calibri"/>
                <a:ea typeface="Calibri"/>
                <a:cs typeface="Calibri"/>
                <a:sym typeface="Calibri"/>
              </a:rPr>
              <a:t>I </a:t>
            </a:r>
            <a:r>
              <a:rPr b="1" i="1" lang="en-US" sz="2800" u="none" cap="none" strike="noStrike">
                <a:solidFill>
                  <a:schemeClr val="dk1"/>
                </a:solidFill>
                <a:latin typeface="Calibri"/>
                <a:ea typeface="Calibri"/>
                <a:cs typeface="Calibri"/>
                <a:sym typeface="Calibri"/>
              </a:rPr>
              <a:t>  Advocacy  </a:t>
            </a:r>
            <a:r>
              <a:rPr b="1" i="0" lang="en-US" sz="2800" u="none" cap="none" strike="noStrike">
                <a:solidFill>
                  <a:schemeClr val="dk1"/>
                </a:solidFill>
                <a:latin typeface="Calibri"/>
                <a:ea typeface="Calibri"/>
                <a:cs typeface="Calibri"/>
                <a:sym typeface="Calibri"/>
              </a:rPr>
              <a:t>I	</a:t>
            </a:r>
            <a:r>
              <a:rPr b="1" i="1" lang="en-US" sz="2800" u="none" cap="none" strike="noStrike">
                <a:solidFill>
                  <a:schemeClr val="dk1"/>
                </a:solidFill>
                <a:latin typeface="Calibri"/>
                <a:ea typeface="Calibri"/>
                <a:cs typeface="Calibri"/>
                <a:sym typeface="Calibri"/>
              </a:rPr>
              <a:t>Action</a:t>
            </a:r>
            <a:endParaRPr b="0" i="0" sz="1400" u="none" cap="none" strike="noStrike">
              <a:solidFill>
                <a:srgbClr val="000000"/>
              </a:solidFill>
              <a:latin typeface="Arial"/>
              <a:ea typeface="Arial"/>
              <a:cs typeface="Arial"/>
              <a:sym typeface="Arial"/>
            </a:endParaRPr>
          </a:p>
        </p:txBody>
      </p:sp>
      <p:sp>
        <p:nvSpPr>
          <p:cNvPr id="1996" name="Google Shape;1996;p41"/>
          <p:cNvSpPr txBox="1"/>
          <p:nvPr/>
        </p:nvSpPr>
        <p:spPr>
          <a:xfrm>
            <a:off x="5334000" y="5143262"/>
            <a:ext cx="3657600"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Call DAAA at (313) 446-4444, Ext. 5228 and leave your email address for future programs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997" name="Google Shape;1997;p41"/>
          <p:cNvPicPr preferRelativeResize="0"/>
          <p:nvPr/>
        </p:nvPicPr>
        <p:blipFill rotWithShape="1">
          <a:blip r:embed="rId5">
            <a:alphaModFix/>
          </a:blip>
          <a:srcRect b="0" l="0" r="0" t="0"/>
          <a:stretch/>
        </p:blipFill>
        <p:spPr>
          <a:xfrm>
            <a:off x="0" y="618372"/>
            <a:ext cx="4114800" cy="2743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g123f279f0f2_1_192"/>
          <p:cNvSpPr txBox="1"/>
          <p:nvPr>
            <p:ph idx="3" type="body"/>
          </p:nvPr>
        </p:nvSpPr>
        <p:spPr>
          <a:xfrm>
            <a:off x="974075" y="1161990"/>
            <a:ext cx="8248800" cy="52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2000"/>
              <a:buFont typeface="Arial"/>
              <a:buNone/>
            </a:pPr>
            <a:r>
              <a:rPr b="1" lang="en-US" sz="2000">
                <a:solidFill>
                  <a:srgbClr val="3F3F3F"/>
                </a:solidFill>
                <a:latin typeface="Arial"/>
                <a:ea typeface="Arial"/>
                <a:cs typeface="Arial"/>
                <a:sym typeface="Arial"/>
              </a:rPr>
              <a:t>Today we will answer these big questions . . .</a:t>
            </a:r>
            <a:endParaRPr/>
          </a:p>
        </p:txBody>
      </p:sp>
      <p:sp>
        <p:nvSpPr>
          <p:cNvPr id="1254" name="Google Shape;1254;g123f279f0f2_1_192"/>
          <p:cNvSpPr txBox="1"/>
          <p:nvPr/>
        </p:nvSpPr>
        <p:spPr>
          <a:xfrm>
            <a:off x="-228600" y="6553200"/>
            <a:ext cx="1371600" cy="381000"/>
          </a:xfrm>
          <a:prstGeom prst="rect">
            <a:avLst/>
          </a:prstGeom>
          <a:noFill/>
          <a:ln>
            <a:noFill/>
          </a:ln>
        </p:spPr>
        <p:txBody>
          <a:bodyPr anchorCtr="0" anchor="t" bIns="45700" lIns="91425" spcFirstLastPara="1" rIns="91425" wrap="square" tIns="45700">
            <a:noAutofit/>
          </a:bodyPr>
          <a:lstStyle/>
          <a:p>
            <a:pPr indent="0" lvl="0" marL="27432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255" name="Google Shape;1255;g123f279f0f2_1_192"/>
          <p:cNvSpPr txBox="1"/>
          <p:nvPr/>
        </p:nvSpPr>
        <p:spPr>
          <a:xfrm>
            <a:off x="6944995" y="6338509"/>
            <a:ext cx="2046600" cy="369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6" name="Google Shape;1256;g123f279f0f2_1_192"/>
          <p:cNvSpPr txBox="1"/>
          <p:nvPr>
            <p:ph idx="1" type="body"/>
          </p:nvPr>
        </p:nvSpPr>
        <p:spPr>
          <a:xfrm>
            <a:off x="381000" y="1695525"/>
            <a:ext cx="8346900" cy="4857600"/>
          </a:xfrm>
          <a:prstGeom prst="rect">
            <a:avLst/>
          </a:prstGeom>
          <a:noFill/>
          <a:ln>
            <a:noFill/>
          </a:ln>
        </p:spPr>
        <p:txBody>
          <a:bodyPr anchorCtr="0" anchor="t" bIns="45700" lIns="91425" spcFirstLastPara="1" rIns="91425" wrap="square" tIns="45700">
            <a:noAutofit/>
          </a:bodyPr>
          <a:lstStyle/>
          <a:p>
            <a:pPr indent="-627380" lvl="0" marL="640080" rtl="0" algn="l">
              <a:lnSpc>
                <a:spcPct val="100000"/>
              </a:lnSpc>
              <a:spcBef>
                <a:spcPts val="0"/>
              </a:spcBef>
              <a:spcAft>
                <a:spcPts val="0"/>
              </a:spcAft>
              <a:buClr>
                <a:schemeClr val="dk2"/>
              </a:buClr>
              <a:buSzPts val="3800"/>
              <a:buFont typeface="Calibri"/>
              <a:buAutoNum type="arabicPeriod"/>
            </a:pPr>
            <a:r>
              <a:rPr lang="en-US" sz="1800">
                <a:latin typeface="Arial"/>
                <a:ea typeface="Arial"/>
                <a:cs typeface="Arial"/>
                <a:sym typeface="Arial"/>
              </a:rPr>
              <a:t>How can I grocery shop online and create an account?</a:t>
            </a:r>
            <a:endParaRPr sz="3000"/>
          </a:p>
          <a:p>
            <a:pPr indent="-627380" lvl="0" marL="640080" rtl="0" algn="l">
              <a:lnSpc>
                <a:spcPct val="100000"/>
              </a:lnSpc>
              <a:spcBef>
                <a:spcPts val="2400"/>
              </a:spcBef>
              <a:spcAft>
                <a:spcPts val="0"/>
              </a:spcAft>
              <a:buClr>
                <a:schemeClr val="dk2"/>
              </a:buClr>
              <a:buSzPts val="3800"/>
              <a:buFont typeface="Calibri"/>
              <a:buAutoNum type="arabicPeriod"/>
            </a:pPr>
            <a:r>
              <a:rPr lang="en-US" sz="1800">
                <a:latin typeface="Arial"/>
                <a:ea typeface="Arial"/>
                <a:cs typeface="Arial"/>
                <a:sym typeface="Arial"/>
              </a:rPr>
              <a:t>How can I use online/mobile banking safely and securely?</a:t>
            </a:r>
            <a:endParaRPr sz="3000"/>
          </a:p>
          <a:p>
            <a:pPr indent="-627380" lvl="0" marL="640080" rtl="0" algn="l">
              <a:lnSpc>
                <a:spcPct val="100000"/>
              </a:lnSpc>
              <a:spcBef>
                <a:spcPts val="2400"/>
              </a:spcBef>
              <a:spcAft>
                <a:spcPts val="0"/>
              </a:spcAft>
              <a:buClr>
                <a:schemeClr val="dk2"/>
              </a:buClr>
              <a:buSzPts val="3800"/>
              <a:buFont typeface="Calibri"/>
              <a:buAutoNum type="arabicPeriod"/>
            </a:pPr>
            <a:r>
              <a:rPr lang="en-US" sz="1800">
                <a:latin typeface="Arial"/>
                <a:ea typeface="Arial"/>
                <a:cs typeface="Arial"/>
                <a:sym typeface="Arial"/>
              </a:rPr>
              <a:t>What is Telehealth and what healthcare services are offered online?</a:t>
            </a:r>
            <a:endParaRPr sz="3000"/>
          </a:p>
          <a:p>
            <a:pPr indent="-627380" lvl="0" marL="640080" rtl="0" algn="l">
              <a:lnSpc>
                <a:spcPct val="100000"/>
              </a:lnSpc>
              <a:spcBef>
                <a:spcPts val="2400"/>
              </a:spcBef>
              <a:spcAft>
                <a:spcPts val="0"/>
              </a:spcAft>
              <a:buClr>
                <a:schemeClr val="dk2"/>
              </a:buClr>
              <a:buSzPts val="3800"/>
              <a:buFont typeface="Calibri"/>
              <a:buAutoNum type="arabicPeriod"/>
            </a:pPr>
            <a:r>
              <a:rPr lang="en-US" sz="1800">
                <a:latin typeface="Arial"/>
                <a:ea typeface="Arial"/>
                <a:cs typeface="Arial"/>
                <a:sym typeface="Arial"/>
              </a:rPr>
              <a:t>What should I know about the five key benefits that older adults may qualify for during their retirement years?</a:t>
            </a:r>
            <a:endParaRPr sz="3000"/>
          </a:p>
          <a:p>
            <a:pPr indent="-627380" lvl="0" marL="640080" rtl="0" algn="l">
              <a:lnSpc>
                <a:spcPct val="100000"/>
              </a:lnSpc>
              <a:spcBef>
                <a:spcPts val="2400"/>
              </a:spcBef>
              <a:spcAft>
                <a:spcPts val="0"/>
              </a:spcAft>
              <a:buClr>
                <a:schemeClr val="dk2"/>
              </a:buClr>
              <a:buSzPts val="3800"/>
              <a:buFont typeface="Calibri"/>
              <a:buAutoNum type="arabicPeriod"/>
            </a:pPr>
            <a:r>
              <a:rPr lang="en-US" sz="1800">
                <a:latin typeface="Arial"/>
                <a:ea typeface="Arial"/>
                <a:cs typeface="Arial"/>
                <a:sym typeface="Arial"/>
              </a:rPr>
              <a:t>How can I get the most out of senior benefits?</a:t>
            </a:r>
            <a:endParaRPr sz="1800">
              <a:latin typeface="Arial"/>
              <a:ea typeface="Arial"/>
              <a:cs typeface="Arial"/>
              <a:sym typeface="Arial"/>
            </a:endParaRPr>
          </a:p>
          <a:p>
            <a:pPr indent="-386080" lvl="0" marL="640080" rtl="0" algn="l">
              <a:lnSpc>
                <a:spcPct val="100000"/>
              </a:lnSpc>
              <a:spcBef>
                <a:spcPts val="2400"/>
              </a:spcBef>
              <a:spcAft>
                <a:spcPts val="0"/>
              </a:spcAft>
              <a:buClr>
                <a:schemeClr val="dk2"/>
              </a:buClr>
              <a:buSzPts val="4000"/>
              <a:buFont typeface="Calibri"/>
              <a:buNone/>
            </a:pPr>
            <a:r>
              <a:t/>
            </a:r>
            <a:endParaRPr sz="2000">
              <a:latin typeface="Arial"/>
              <a:ea typeface="Arial"/>
              <a:cs typeface="Arial"/>
              <a:sym typeface="Arial"/>
            </a:endParaRPr>
          </a:p>
        </p:txBody>
      </p:sp>
      <p:sp>
        <p:nvSpPr>
          <p:cNvPr id="1257" name="Google Shape;1257;g123f279f0f2_1_192"/>
          <p:cNvSpPr txBox="1"/>
          <p:nvPr/>
        </p:nvSpPr>
        <p:spPr>
          <a:xfrm>
            <a:off x="2006644" y="-94467"/>
            <a:ext cx="54354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4800"/>
              <a:buFont typeface="Calibri"/>
              <a:buNone/>
            </a:pPr>
            <a:r>
              <a:rPr b="0" i="0" lang="en-US" sz="4800" u="none" cap="none" strike="noStrike">
                <a:solidFill>
                  <a:srgbClr val="002060"/>
                </a:solidFill>
                <a:latin typeface="Calibri"/>
                <a:ea typeface="Calibri"/>
                <a:cs typeface="Calibri"/>
                <a:sym typeface="Calibri"/>
              </a:rPr>
              <a:t>Money Smart Event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Madison">
  <a:themeElements>
    <a:clrScheme name="Madison">
      <a:dk1>
        <a:srgbClr val="000000"/>
      </a:dk1>
      <a:lt1>
        <a:srgbClr val="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MadridVTI">
  <a:themeElements>
    <a:clrScheme name="Madrid R3">
      <a:dk1>
        <a:srgbClr val="000000"/>
      </a:dk1>
      <a:lt1>
        <a:srgbClr val="FFFFFF"/>
      </a:lt1>
      <a:dk2>
        <a:srgbClr val="3A3C45"/>
      </a:dk2>
      <a:lt2>
        <a:srgbClr val="E9EFF1"/>
      </a:lt2>
      <a:accent1>
        <a:srgbClr val="E24400"/>
      </a:accent1>
      <a:accent2>
        <a:srgbClr val="F38E00"/>
      </a:accent2>
      <a:accent3>
        <a:srgbClr val="89B336"/>
      </a:accent3>
      <a:accent4>
        <a:srgbClr val="30B9B9"/>
      </a:accent4>
      <a:accent5>
        <a:srgbClr val="748CF4"/>
      </a:accent5>
      <a:accent6>
        <a:srgbClr val="A673F4"/>
      </a:accent6>
      <a:hlink>
        <a:srgbClr val="008EE6"/>
      </a:hlink>
      <a:folHlink>
        <a:srgbClr val="C1A18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3_Office Theme">
  <a:themeElements>
    <a:clrScheme name="ELM Colors">
      <a:dk1>
        <a:srgbClr val="000000"/>
      </a:dk1>
      <a:lt1>
        <a:srgbClr val="FFFFFF"/>
      </a:lt1>
      <a:dk2>
        <a:srgbClr val="44546A"/>
      </a:dk2>
      <a:lt2>
        <a:srgbClr val="E7E6E6"/>
      </a:lt2>
      <a:accent1>
        <a:srgbClr val="7BA7BC"/>
      </a:accent1>
      <a:accent2>
        <a:srgbClr val="AA191E"/>
      </a:accent2>
      <a:accent3>
        <a:srgbClr val="A5A5A5"/>
      </a:accent3>
      <a:accent4>
        <a:srgbClr val="5B9BD5"/>
      </a:accent4>
      <a:accent5>
        <a:srgbClr val="FFC00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Regions Color Values">
      <a:dk1>
        <a:srgbClr val="000000"/>
      </a:dk1>
      <a:lt1>
        <a:srgbClr val="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Regions Color Values">
      <a:dk1>
        <a:srgbClr val="000000"/>
      </a:dk1>
      <a:lt1>
        <a:srgbClr val="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MadridVTI">
  <a:themeElements>
    <a:clrScheme name="Madrid R3">
      <a:dk1>
        <a:srgbClr val="000000"/>
      </a:dk1>
      <a:lt1>
        <a:srgbClr val="FFFFFF"/>
      </a:lt1>
      <a:dk2>
        <a:srgbClr val="3A3C45"/>
      </a:dk2>
      <a:lt2>
        <a:srgbClr val="E9EFF1"/>
      </a:lt2>
      <a:accent1>
        <a:srgbClr val="E24400"/>
      </a:accent1>
      <a:accent2>
        <a:srgbClr val="F38E00"/>
      </a:accent2>
      <a:accent3>
        <a:srgbClr val="89B336"/>
      </a:accent3>
      <a:accent4>
        <a:srgbClr val="30B9B9"/>
      </a:accent4>
      <a:accent5>
        <a:srgbClr val="748CF4"/>
      </a:accent5>
      <a:accent6>
        <a:srgbClr val="A673F4"/>
      </a:accent6>
      <a:hlink>
        <a:srgbClr val="008EE6"/>
      </a:hlink>
      <a:folHlink>
        <a:srgbClr val="C1A18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Regions Color Values">
      <a:dk1>
        <a:srgbClr val="000000"/>
      </a:dk1>
      <a:lt1>
        <a:srgbClr val="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Regions Color Values">
      <a:dk1>
        <a:srgbClr val="000000"/>
      </a:dk1>
      <a:lt1>
        <a:srgbClr val="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1_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2013-03-07T00:50:48Z</dcterms:created>
  <dc:creator>Lisa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ID">
    <vt:lpwstr>8e7f9e9a78b54f228e446edee3d6f97e</vt:lpwstr>
  </property>
  <property fmtid="{D5CDD505-2E9C-101B-9397-08002B2CF9AE}" pid="3" name="IsExistingPresentation">
    <vt:lpwstr>Yes</vt:lpwstr>
  </property>
  <property fmtid="{D5CDD505-2E9C-101B-9397-08002B2CF9AE}" pid="4" name="PresentationVersion">
    <vt:lpwstr>2.1</vt:lpwstr>
  </property>
</Properties>
</file>